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sldIdLst>
    <p:sldId id="261" r:id="rId5"/>
    <p:sldId id="391" r:id="rId6"/>
    <p:sldId id="380" r:id="rId7"/>
    <p:sldId id="350" r:id="rId8"/>
    <p:sldId id="351" r:id="rId9"/>
    <p:sldId id="352" r:id="rId10"/>
    <p:sldId id="363" r:id="rId11"/>
    <p:sldId id="356" r:id="rId12"/>
    <p:sldId id="368" r:id="rId13"/>
    <p:sldId id="340" r:id="rId14"/>
    <p:sldId id="358" r:id="rId15"/>
    <p:sldId id="361" r:id="rId16"/>
    <p:sldId id="385" r:id="rId17"/>
    <p:sldId id="388" r:id="rId18"/>
    <p:sldId id="386" r:id="rId19"/>
    <p:sldId id="389" r:id="rId20"/>
    <p:sldId id="387" r:id="rId21"/>
    <p:sldId id="390" r:id="rId22"/>
    <p:sldId id="365" r:id="rId23"/>
    <p:sldId id="360" r:id="rId24"/>
    <p:sldId id="354" r:id="rId25"/>
    <p:sldId id="355" r:id="rId26"/>
    <p:sldId id="362" r:id="rId27"/>
    <p:sldId id="364" r:id="rId28"/>
    <p:sldId id="373" r:id="rId29"/>
    <p:sldId id="369" r:id="rId30"/>
    <p:sldId id="371" r:id="rId31"/>
    <p:sldId id="370" r:id="rId32"/>
    <p:sldId id="377" r:id="rId33"/>
    <p:sldId id="375" r:id="rId34"/>
    <p:sldId id="376" r:id="rId35"/>
    <p:sldId id="372" r:id="rId36"/>
    <p:sldId id="374" r:id="rId37"/>
    <p:sldId id="379" r:id="rId38"/>
    <p:sldId id="378" r:id="rId39"/>
    <p:sldId id="326" r:id="rId40"/>
    <p:sldId id="315" r:id="rId41"/>
    <p:sldId id="260" r:id="rId42"/>
    <p:sldId id="34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6900"/>
    <a:srgbClr val="D5D5D5"/>
    <a:srgbClr val="008001"/>
    <a:srgbClr val="1A1A8D"/>
    <a:srgbClr val="663300"/>
    <a:srgbClr val="CC3300"/>
    <a:srgbClr val="CC0000"/>
    <a:srgbClr val="1E4D7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0E0411-3980-4CBF-B88D-FAF45381ACA3}" v="3950" dt="2020-08-07T18:17:16.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autoAdjust="0"/>
    <p:restoredTop sz="78460" autoAdjust="0"/>
  </p:normalViewPr>
  <p:slideViewPr>
    <p:cSldViewPr snapToGrid="0">
      <p:cViewPr varScale="1">
        <p:scale>
          <a:sx n="94" d="100"/>
          <a:sy n="94" d="100"/>
        </p:scale>
        <p:origin x="595"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Robeck" userId="bd4a307eb59aab52" providerId="LiveId" clId="{4E0E0411-3980-4CBF-B88D-FAF45381ACA3}"/>
    <pc:docChg chg="undo redo custSel addSld delSld modSld sldOrd">
      <pc:chgData name="Eric Robeck" userId="bd4a307eb59aab52" providerId="LiveId" clId="{4E0E0411-3980-4CBF-B88D-FAF45381ACA3}" dt="2020-08-07T18:21:51.643" v="25385" actId="20577"/>
      <pc:docMkLst>
        <pc:docMk/>
      </pc:docMkLst>
      <pc:sldChg chg="add del">
        <pc:chgData name="Eric Robeck" userId="bd4a307eb59aab52" providerId="LiveId" clId="{4E0E0411-3980-4CBF-B88D-FAF45381ACA3}" dt="2020-08-06T06:35:02.849" v="13685" actId="47"/>
        <pc:sldMkLst>
          <pc:docMk/>
          <pc:sldMk cId="3792243488" sldId="260"/>
        </pc:sldMkLst>
      </pc:sldChg>
      <pc:sldChg chg="modSp add del mod">
        <pc:chgData name="Eric Robeck" userId="bd4a307eb59aab52" providerId="LiveId" clId="{4E0E0411-3980-4CBF-B88D-FAF45381ACA3}" dt="2020-08-06T06:35:02.849" v="13685" actId="47"/>
        <pc:sldMkLst>
          <pc:docMk/>
          <pc:sldMk cId="3075393970" sldId="261"/>
        </pc:sldMkLst>
        <pc:spChg chg="mod">
          <ac:chgData name="Eric Robeck" userId="bd4a307eb59aab52" providerId="LiveId" clId="{4E0E0411-3980-4CBF-B88D-FAF45381ACA3}" dt="2020-07-22T23:15:13.530" v="11" actId="20577"/>
          <ac:spMkLst>
            <pc:docMk/>
            <pc:sldMk cId="3075393970" sldId="261"/>
            <ac:spMk id="2" creationId="{00000000-0000-0000-0000-000000000000}"/>
          </ac:spMkLst>
        </pc:spChg>
        <pc:spChg chg="mod">
          <ac:chgData name="Eric Robeck" userId="bd4a307eb59aab52" providerId="LiveId" clId="{4E0E0411-3980-4CBF-B88D-FAF45381ACA3}" dt="2020-08-05T15:41:04.611" v="7342" actId="20577"/>
          <ac:spMkLst>
            <pc:docMk/>
            <pc:sldMk cId="3075393970" sldId="261"/>
            <ac:spMk id="3" creationId="{00000000-0000-0000-0000-000000000000}"/>
          </ac:spMkLst>
        </pc:spChg>
        <pc:spChg chg="mod">
          <ac:chgData name="Eric Robeck" userId="bd4a307eb59aab52" providerId="LiveId" clId="{4E0E0411-3980-4CBF-B88D-FAF45381ACA3}" dt="2020-07-22T23:17:18.690" v="19" actId="20577"/>
          <ac:spMkLst>
            <pc:docMk/>
            <pc:sldMk cId="3075393970" sldId="261"/>
            <ac:spMk id="6" creationId="{00000000-0000-0000-0000-000000000000}"/>
          </ac:spMkLst>
        </pc:spChg>
      </pc:sldChg>
      <pc:sldChg chg="modSp del mod">
        <pc:chgData name="Eric Robeck" userId="bd4a307eb59aab52" providerId="LiveId" clId="{4E0E0411-3980-4CBF-B88D-FAF45381ACA3}" dt="2020-08-05T13:03:15.065" v="5894" actId="47"/>
        <pc:sldMkLst>
          <pc:docMk/>
          <pc:sldMk cId="3003610334" sldId="284"/>
        </pc:sldMkLst>
        <pc:spChg chg="mod">
          <ac:chgData name="Eric Robeck" userId="bd4a307eb59aab52" providerId="LiveId" clId="{4E0E0411-3980-4CBF-B88D-FAF45381ACA3}" dt="2020-07-22T23:19:30.211" v="94" actId="20577"/>
          <ac:spMkLst>
            <pc:docMk/>
            <pc:sldMk cId="3003610334" sldId="284"/>
            <ac:spMk id="2" creationId="{00000000-0000-0000-0000-000000000000}"/>
          </ac:spMkLst>
        </pc:spChg>
        <pc:spChg chg="mod">
          <ac:chgData name="Eric Robeck" userId="bd4a307eb59aab52" providerId="LiveId" clId="{4E0E0411-3980-4CBF-B88D-FAF45381ACA3}" dt="2020-07-22T23:19:35.724" v="95" actId="20577"/>
          <ac:spMkLst>
            <pc:docMk/>
            <pc:sldMk cId="3003610334" sldId="284"/>
            <ac:spMk id="3" creationId="{00000000-0000-0000-0000-000000000000}"/>
          </ac:spMkLst>
        </pc:spChg>
      </pc:sldChg>
      <pc:sldChg chg="del">
        <pc:chgData name="Eric Robeck" userId="bd4a307eb59aab52" providerId="LiveId" clId="{4E0E0411-3980-4CBF-B88D-FAF45381ACA3}" dt="2020-07-22T23:19:39.358" v="96" actId="47"/>
        <pc:sldMkLst>
          <pc:docMk/>
          <pc:sldMk cId="1301615715" sldId="286"/>
        </pc:sldMkLst>
      </pc:sldChg>
      <pc:sldChg chg="modSp add del mod ord modClrScheme chgLayout">
        <pc:chgData name="Eric Robeck" userId="bd4a307eb59aab52" providerId="LiveId" clId="{4E0E0411-3980-4CBF-B88D-FAF45381ACA3}" dt="2020-08-07T18:21:51.643" v="25385" actId="20577"/>
        <pc:sldMkLst>
          <pc:docMk/>
          <pc:sldMk cId="381015607" sldId="315"/>
        </pc:sldMkLst>
        <pc:spChg chg="mod ord">
          <ac:chgData name="Eric Robeck" userId="bd4a307eb59aab52" providerId="LiveId" clId="{4E0E0411-3980-4CBF-B88D-FAF45381ACA3}" dt="2020-08-07T17:56:21.593" v="24687" actId="20577"/>
          <ac:spMkLst>
            <pc:docMk/>
            <pc:sldMk cId="381015607" sldId="315"/>
            <ac:spMk id="6" creationId="{00000000-0000-0000-0000-000000000000}"/>
          </ac:spMkLst>
        </pc:spChg>
        <pc:spChg chg="mod ord">
          <ac:chgData name="Eric Robeck" userId="bd4a307eb59aab52" providerId="LiveId" clId="{4E0E0411-3980-4CBF-B88D-FAF45381ACA3}" dt="2020-08-07T18:21:51.643" v="25385" actId="20577"/>
          <ac:spMkLst>
            <pc:docMk/>
            <pc:sldMk cId="381015607" sldId="315"/>
            <ac:spMk id="7" creationId="{00000000-0000-0000-0000-000000000000}"/>
          </ac:spMkLst>
        </pc:spChg>
        <pc:spChg chg="mod ord">
          <ac:chgData name="Eric Robeck" userId="bd4a307eb59aab52" providerId="LiveId" clId="{4E0E0411-3980-4CBF-B88D-FAF45381ACA3}" dt="2020-08-06T07:36:50.243" v="15592" actId="700"/>
          <ac:spMkLst>
            <pc:docMk/>
            <pc:sldMk cId="381015607" sldId="315"/>
            <ac:spMk id="8" creationId="{00000000-0000-0000-0000-000000000000}"/>
          </ac:spMkLst>
        </pc:spChg>
        <pc:spChg chg="mod ord">
          <ac:chgData name="Eric Robeck" userId="bd4a307eb59aab52" providerId="LiveId" clId="{4E0E0411-3980-4CBF-B88D-FAF45381ACA3}" dt="2020-08-06T07:36:50.243" v="15592" actId="700"/>
          <ac:spMkLst>
            <pc:docMk/>
            <pc:sldMk cId="381015607" sldId="315"/>
            <ac:spMk id="9" creationId="{00000000-0000-0000-0000-000000000000}"/>
          </ac:spMkLst>
        </pc:spChg>
      </pc:sldChg>
      <pc:sldChg chg="modSp del mod">
        <pc:chgData name="Eric Robeck" userId="bd4a307eb59aab52" providerId="LiveId" clId="{4E0E0411-3980-4CBF-B88D-FAF45381ACA3}" dt="2020-08-05T13:02:40.338" v="5892" actId="47"/>
        <pc:sldMkLst>
          <pc:docMk/>
          <pc:sldMk cId="2786564311" sldId="316"/>
        </pc:sldMkLst>
        <pc:spChg chg="mod">
          <ac:chgData name="Eric Robeck" userId="bd4a307eb59aab52" providerId="LiveId" clId="{4E0E0411-3980-4CBF-B88D-FAF45381ACA3}" dt="2020-08-05T13:02:26.534" v="5889" actId="20577"/>
          <ac:spMkLst>
            <pc:docMk/>
            <pc:sldMk cId="2786564311" sldId="316"/>
            <ac:spMk id="2" creationId="{BADE005B-D010-40E2-A7DC-6C5C9440BC78}"/>
          </ac:spMkLst>
        </pc:spChg>
      </pc:sldChg>
      <pc:sldChg chg="add del ord">
        <pc:chgData name="Eric Robeck" userId="bd4a307eb59aab52" providerId="LiveId" clId="{4E0E0411-3980-4CBF-B88D-FAF45381ACA3}" dt="2020-08-06T06:57:02.647" v="14607" actId="47"/>
        <pc:sldMkLst>
          <pc:docMk/>
          <pc:sldMk cId="2455054230" sldId="317"/>
        </pc:sldMkLst>
      </pc:sldChg>
      <pc:sldChg chg="del">
        <pc:chgData name="Eric Robeck" userId="bd4a307eb59aab52" providerId="LiveId" clId="{4E0E0411-3980-4CBF-B88D-FAF45381ACA3}" dt="2020-08-05T13:02:56.882" v="5893" actId="47"/>
        <pc:sldMkLst>
          <pc:docMk/>
          <pc:sldMk cId="1425384732" sldId="318"/>
        </pc:sldMkLst>
      </pc:sldChg>
      <pc:sldChg chg="del">
        <pc:chgData name="Eric Robeck" userId="bd4a307eb59aab52" providerId="LiveId" clId="{4E0E0411-3980-4CBF-B88D-FAF45381ACA3}" dt="2020-08-05T13:02:56.882" v="5893" actId="47"/>
        <pc:sldMkLst>
          <pc:docMk/>
          <pc:sldMk cId="2134821151" sldId="320"/>
        </pc:sldMkLst>
      </pc:sldChg>
      <pc:sldChg chg="del ord">
        <pc:chgData name="Eric Robeck" userId="bd4a307eb59aab52" providerId="LiveId" clId="{4E0E0411-3980-4CBF-B88D-FAF45381ACA3}" dt="2020-08-06T06:07:52.278" v="12841" actId="47"/>
        <pc:sldMkLst>
          <pc:docMk/>
          <pc:sldMk cId="2456993886" sldId="322"/>
        </pc:sldMkLst>
      </pc:sldChg>
      <pc:sldChg chg="modSp add del mod ord">
        <pc:chgData name="Eric Robeck" userId="bd4a307eb59aab52" providerId="LiveId" clId="{4E0E0411-3980-4CBF-B88D-FAF45381ACA3}" dt="2020-08-06T16:52:47.282" v="17484"/>
        <pc:sldMkLst>
          <pc:docMk/>
          <pc:sldMk cId="1230468766" sldId="326"/>
        </pc:sldMkLst>
        <pc:spChg chg="mod">
          <ac:chgData name="Eric Robeck" userId="bd4a307eb59aab52" providerId="LiveId" clId="{4E0E0411-3980-4CBF-B88D-FAF45381ACA3}" dt="2020-08-06T16:46:01.369" v="17239" actId="20577"/>
          <ac:spMkLst>
            <pc:docMk/>
            <pc:sldMk cId="1230468766" sldId="326"/>
            <ac:spMk id="2" creationId="{00000000-0000-0000-0000-000000000000}"/>
          </ac:spMkLst>
        </pc:spChg>
        <pc:spChg chg="mod">
          <ac:chgData name="Eric Robeck" userId="bd4a307eb59aab52" providerId="LiveId" clId="{4E0E0411-3980-4CBF-B88D-FAF45381ACA3}" dt="2020-08-06T16:45:42.302" v="17218" actId="20577"/>
          <ac:spMkLst>
            <pc:docMk/>
            <pc:sldMk cId="1230468766" sldId="326"/>
            <ac:spMk id="3" creationId="{00000000-0000-0000-0000-000000000000}"/>
          </ac:spMkLst>
        </pc:spChg>
      </pc:sldChg>
      <pc:sldChg chg="del">
        <pc:chgData name="Eric Robeck" userId="bd4a307eb59aab52" providerId="LiveId" clId="{4E0E0411-3980-4CBF-B88D-FAF45381ACA3}" dt="2020-07-22T23:19:59.688" v="99" actId="47"/>
        <pc:sldMkLst>
          <pc:docMk/>
          <pc:sldMk cId="3967565496" sldId="337"/>
        </pc:sldMkLst>
      </pc:sldChg>
      <pc:sldChg chg="del">
        <pc:chgData name="Eric Robeck" userId="bd4a307eb59aab52" providerId="LiveId" clId="{4E0E0411-3980-4CBF-B88D-FAF45381ACA3}" dt="2020-07-22T23:19:54.162" v="97" actId="47"/>
        <pc:sldMkLst>
          <pc:docMk/>
          <pc:sldMk cId="989443389" sldId="338"/>
        </pc:sldMkLst>
      </pc:sldChg>
      <pc:sldChg chg="addSp delSp modSp add del mod ord">
        <pc:chgData name="Eric Robeck" userId="bd4a307eb59aab52" providerId="LiveId" clId="{4E0E0411-3980-4CBF-B88D-FAF45381ACA3}" dt="2020-08-07T17:54:43.517" v="24643"/>
        <pc:sldMkLst>
          <pc:docMk/>
          <pc:sldMk cId="3538035182" sldId="340"/>
        </pc:sldMkLst>
        <pc:spChg chg="mod">
          <ac:chgData name="Eric Robeck" userId="bd4a307eb59aab52" providerId="LiveId" clId="{4E0E0411-3980-4CBF-B88D-FAF45381ACA3}" dt="2020-08-07T17:35:21.306" v="23892" actId="20577"/>
          <ac:spMkLst>
            <pc:docMk/>
            <pc:sldMk cId="3538035182" sldId="340"/>
            <ac:spMk id="2" creationId="{00000000-0000-0000-0000-000000000000}"/>
          </ac:spMkLst>
        </pc:spChg>
        <pc:spChg chg="mod">
          <ac:chgData name="Eric Robeck" userId="bd4a307eb59aab52" providerId="LiveId" clId="{4E0E0411-3980-4CBF-B88D-FAF45381ACA3}" dt="2020-08-07T17:35:04.367" v="23883" actId="20577"/>
          <ac:spMkLst>
            <pc:docMk/>
            <pc:sldMk cId="3538035182" sldId="340"/>
            <ac:spMk id="3" creationId="{00000000-0000-0000-0000-000000000000}"/>
          </ac:spMkLst>
        </pc:spChg>
        <pc:spChg chg="del">
          <ac:chgData name="Eric Robeck" userId="bd4a307eb59aab52" providerId="LiveId" clId="{4E0E0411-3980-4CBF-B88D-FAF45381ACA3}" dt="2020-08-06T07:03:46.974" v="14636" actId="478"/>
          <ac:spMkLst>
            <pc:docMk/>
            <pc:sldMk cId="3538035182" sldId="340"/>
            <ac:spMk id="6" creationId="{00000000-0000-0000-0000-000000000000}"/>
          </ac:spMkLst>
        </pc:spChg>
        <pc:spChg chg="del">
          <ac:chgData name="Eric Robeck" userId="bd4a307eb59aab52" providerId="LiveId" clId="{4E0E0411-3980-4CBF-B88D-FAF45381ACA3}" dt="2020-08-06T07:03:46.974" v="14636" actId="478"/>
          <ac:spMkLst>
            <pc:docMk/>
            <pc:sldMk cId="3538035182" sldId="340"/>
            <ac:spMk id="9" creationId="{00000000-0000-0000-0000-000000000000}"/>
          </ac:spMkLst>
        </pc:spChg>
        <pc:spChg chg="del">
          <ac:chgData name="Eric Robeck" userId="bd4a307eb59aab52" providerId="LiveId" clId="{4E0E0411-3980-4CBF-B88D-FAF45381ACA3}" dt="2020-08-06T07:03:46.974" v="14636" actId="478"/>
          <ac:spMkLst>
            <pc:docMk/>
            <pc:sldMk cId="3538035182" sldId="340"/>
            <ac:spMk id="17" creationId="{00000000-0000-0000-0000-000000000000}"/>
          </ac:spMkLst>
        </pc:spChg>
        <pc:spChg chg="del">
          <ac:chgData name="Eric Robeck" userId="bd4a307eb59aab52" providerId="LiveId" clId="{4E0E0411-3980-4CBF-B88D-FAF45381ACA3}" dt="2020-08-06T07:03:46.974" v="14636" actId="478"/>
          <ac:spMkLst>
            <pc:docMk/>
            <pc:sldMk cId="3538035182" sldId="340"/>
            <ac:spMk id="18" creationId="{00000000-0000-0000-0000-000000000000}"/>
          </ac:spMkLst>
        </pc:spChg>
        <pc:spChg chg="del">
          <ac:chgData name="Eric Robeck" userId="bd4a307eb59aab52" providerId="LiveId" clId="{4E0E0411-3980-4CBF-B88D-FAF45381ACA3}" dt="2020-08-06T07:03:46.974" v="14636" actId="478"/>
          <ac:spMkLst>
            <pc:docMk/>
            <pc:sldMk cId="3538035182" sldId="340"/>
            <ac:spMk id="26" creationId="{00000000-0000-0000-0000-000000000000}"/>
          </ac:spMkLst>
        </pc:spChg>
        <pc:spChg chg="del">
          <ac:chgData name="Eric Robeck" userId="bd4a307eb59aab52" providerId="LiveId" clId="{4E0E0411-3980-4CBF-B88D-FAF45381ACA3}" dt="2020-08-06T07:03:46.974" v="14636" actId="478"/>
          <ac:spMkLst>
            <pc:docMk/>
            <pc:sldMk cId="3538035182" sldId="340"/>
            <ac:spMk id="29" creationId="{00000000-0000-0000-0000-000000000000}"/>
          </ac:spMkLst>
        </pc:spChg>
        <pc:spChg chg="del">
          <ac:chgData name="Eric Robeck" userId="bd4a307eb59aab52" providerId="LiveId" clId="{4E0E0411-3980-4CBF-B88D-FAF45381ACA3}" dt="2020-08-06T07:03:46.974" v="14636" actId="478"/>
          <ac:spMkLst>
            <pc:docMk/>
            <pc:sldMk cId="3538035182" sldId="340"/>
            <ac:spMk id="31" creationId="{00000000-0000-0000-0000-000000000000}"/>
          </ac:spMkLst>
        </pc:spChg>
        <pc:spChg chg="del">
          <ac:chgData name="Eric Robeck" userId="bd4a307eb59aab52" providerId="LiveId" clId="{4E0E0411-3980-4CBF-B88D-FAF45381ACA3}" dt="2020-08-06T07:03:46.974" v="14636" actId="478"/>
          <ac:spMkLst>
            <pc:docMk/>
            <pc:sldMk cId="3538035182" sldId="340"/>
            <ac:spMk id="34" creationId="{00000000-0000-0000-0000-000000000000}"/>
          </ac:spMkLst>
        </pc:spChg>
        <pc:spChg chg="del">
          <ac:chgData name="Eric Robeck" userId="bd4a307eb59aab52" providerId="LiveId" clId="{4E0E0411-3980-4CBF-B88D-FAF45381ACA3}" dt="2020-08-06T07:03:46.974" v="14636" actId="478"/>
          <ac:spMkLst>
            <pc:docMk/>
            <pc:sldMk cId="3538035182" sldId="340"/>
            <ac:spMk id="35" creationId="{00000000-0000-0000-0000-000000000000}"/>
          </ac:spMkLst>
        </pc:spChg>
        <pc:spChg chg="del">
          <ac:chgData name="Eric Robeck" userId="bd4a307eb59aab52" providerId="LiveId" clId="{4E0E0411-3980-4CBF-B88D-FAF45381ACA3}" dt="2020-08-06T07:03:46.974" v="14636" actId="478"/>
          <ac:spMkLst>
            <pc:docMk/>
            <pc:sldMk cId="3538035182" sldId="340"/>
            <ac:spMk id="37" creationId="{00000000-0000-0000-0000-000000000000}"/>
          </ac:spMkLst>
        </pc:spChg>
        <pc:spChg chg="del">
          <ac:chgData name="Eric Robeck" userId="bd4a307eb59aab52" providerId="LiveId" clId="{4E0E0411-3980-4CBF-B88D-FAF45381ACA3}" dt="2020-08-06T07:03:46.974" v="14636" actId="478"/>
          <ac:spMkLst>
            <pc:docMk/>
            <pc:sldMk cId="3538035182" sldId="340"/>
            <ac:spMk id="38" creationId="{00000000-0000-0000-0000-000000000000}"/>
          </ac:spMkLst>
        </pc:spChg>
        <pc:spChg chg="del">
          <ac:chgData name="Eric Robeck" userId="bd4a307eb59aab52" providerId="LiveId" clId="{4E0E0411-3980-4CBF-B88D-FAF45381ACA3}" dt="2020-08-06T07:03:46.974" v="14636" actId="478"/>
          <ac:spMkLst>
            <pc:docMk/>
            <pc:sldMk cId="3538035182" sldId="340"/>
            <ac:spMk id="39" creationId="{00000000-0000-0000-0000-000000000000}"/>
          </ac:spMkLst>
        </pc:spChg>
        <pc:spChg chg="del">
          <ac:chgData name="Eric Robeck" userId="bd4a307eb59aab52" providerId="LiveId" clId="{4E0E0411-3980-4CBF-B88D-FAF45381ACA3}" dt="2020-08-06T07:03:46.974" v="14636" actId="478"/>
          <ac:spMkLst>
            <pc:docMk/>
            <pc:sldMk cId="3538035182" sldId="340"/>
            <ac:spMk id="40" creationId="{00000000-0000-0000-0000-000000000000}"/>
          </ac:spMkLst>
        </pc:spChg>
        <pc:spChg chg="del">
          <ac:chgData name="Eric Robeck" userId="bd4a307eb59aab52" providerId="LiveId" clId="{4E0E0411-3980-4CBF-B88D-FAF45381ACA3}" dt="2020-08-06T07:03:46.974" v="14636" actId="478"/>
          <ac:spMkLst>
            <pc:docMk/>
            <pc:sldMk cId="3538035182" sldId="340"/>
            <ac:spMk id="52" creationId="{00000000-0000-0000-0000-000000000000}"/>
          </ac:spMkLst>
        </pc:spChg>
        <pc:spChg chg="del">
          <ac:chgData name="Eric Robeck" userId="bd4a307eb59aab52" providerId="LiveId" clId="{4E0E0411-3980-4CBF-B88D-FAF45381ACA3}" dt="2020-08-06T07:03:46.974" v="14636" actId="478"/>
          <ac:spMkLst>
            <pc:docMk/>
            <pc:sldMk cId="3538035182" sldId="340"/>
            <ac:spMk id="53" creationId="{00000000-0000-0000-0000-000000000000}"/>
          </ac:spMkLst>
        </pc:spChg>
        <pc:picChg chg="add del">
          <ac:chgData name="Eric Robeck" userId="bd4a307eb59aab52" providerId="LiveId" clId="{4E0E0411-3980-4CBF-B88D-FAF45381ACA3}" dt="2020-08-06T07:03:05.266" v="14618"/>
          <ac:picMkLst>
            <pc:docMk/>
            <pc:sldMk cId="3538035182" sldId="340"/>
            <ac:picMk id="7" creationId="{6A50C58F-1973-45C4-92C1-78948E226288}"/>
          </ac:picMkLst>
        </pc:picChg>
        <pc:picChg chg="del">
          <ac:chgData name="Eric Robeck" userId="bd4a307eb59aab52" providerId="LiveId" clId="{4E0E0411-3980-4CBF-B88D-FAF45381ACA3}" dt="2020-08-06T07:03:46.974" v="14636" actId="478"/>
          <ac:picMkLst>
            <pc:docMk/>
            <pc:sldMk cId="3538035182" sldId="340"/>
            <ac:picMk id="19" creationId="{00000000-0000-0000-0000-000000000000}"/>
          </ac:picMkLst>
        </pc:picChg>
      </pc:sldChg>
      <pc:sldChg chg="add del ord">
        <pc:chgData name="Eric Robeck" userId="bd4a307eb59aab52" providerId="LiveId" clId="{4E0E0411-3980-4CBF-B88D-FAF45381ACA3}" dt="2020-08-06T06:57:02.647" v="14607" actId="47"/>
        <pc:sldMkLst>
          <pc:docMk/>
          <pc:sldMk cId="901819018" sldId="341"/>
        </pc:sldMkLst>
      </pc:sldChg>
      <pc:sldChg chg="modSp add del mod ord">
        <pc:chgData name="Eric Robeck" userId="bd4a307eb59aab52" providerId="LiveId" clId="{4E0E0411-3980-4CBF-B88D-FAF45381ACA3}" dt="2020-08-06T06:57:46.842" v="14612" actId="47"/>
        <pc:sldMkLst>
          <pc:docMk/>
          <pc:sldMk cId="3268133879" sldId="342"/>
        </pc:sldMkLst>
        <pc:spChg chg="mod">
          <ac:chgData name="Eric Robeck" userId="bd4a307eb59aab52" providerId="LiveId" clId="{4E0E0411-3980-4CBF-B88D-FAF45381ACA3}" dt="2020-07-22T23:20:05.665" v="118" actId="20577"/>
          <ac:spMkLst>
            <pc:docMk/>
            <pc:sldMk cId="3268133879" sldId="342"/>
            <ac:spMk id="6" creationId="{00000000-0000-0000-0000-000000000000}"/>
          </ac:spMkLst>
        </pc:spChg>
        <pc:spChg chg="mod">
          <ac:chgData name="Eric Robeck" userId="bd4a307eb59aab52" providerId="LiveId" clId="{4E0E0411-3980-4CBF-B88D-FAF45381ACA3}" dt="2020-08-06T06:57:28.373" v="14609" actId="20577"/>
          <ac:spMkLst>
            <pc:docMk/>
            <pc:sldMk cId="3268133879" sldId="342"/>
            <ac:spMk id="7" creationId="{00000000-0000-0000-0000-000000000000}"/>
          </ac:spMkLst>
        </pc:spChg>
      </pc:sldChg>
      <pc:sldChg chg="add del ord">
        <pc:chgData name="Eric Robeck" userId="bd4a307eb59aab52" providerId="LiveId" clId="{4E0E0411-3980-4CBF-B88D-FAF45381ACA3}" dt="2020-08-06T06:57:02.647" v="14607" actId="47"/>
        <pc:sldMkLst>
          <pc:docMk/>
          <pc:sldMk cId="325819284" sldId="345"/>
        </pc:sldMkLst>
      </pc:sldChg>
      <pc:sldChg chg="del">
        <pc:chgData name="Eric Robeck" userId="bd4a307eb59aab52" providerId="LiveId" clId="{4E0E0411-3980-4CBF-B88D-FAF45381ACA3}" dt="2020-07-22T23:19:55.363" v="98" actId="47"/>
        <pc:sldMkLst>
          <pc:docMk/>
          <pc:sldMk cId="3497923316" sldId="346"/>
        </pc:sldMkLst>
      </pc:sldChg>
      <pc:sldChg chg="add del ord">
        <pc:chgData name="Eric Robeck" userId="bd4a307eb59aab52" providerId="LiveId" clId="{4E0E0411-3980-4CBF-B88D-FAF45381ACA3}" dt="2020-08-06T07:06:12.827" v="14691" actId="47"/>
        <pc:sldMkLst>
          <pc:docMk/>
          <pc:sldMk cId="2195093479" sldId="347"/>
        </pc:sldMkLst>
      </pc:sldChg>
      <pc:sldChg chg="addSp delSp modSp new add del mod ord modClrScheme modShow chgLayout">
        <pc:chgData name="Eric Robeck" userId="bd4a307eb59aab52" providerId="LiveId" clId="{4E0E0411-3980-4CBF-B88D-FAF45381ACA3}" dt="2020-08-06T07:53:38.839" v="16438"/>
        <pc:sldMkLst>
          <pc:docMk/>
          <pc:sldMk cId="2132687679" sldId="348"/>
        </pc:sldMkLst>
        <pc:spChg chg="del mod ord">
          <ac:chgData name="Eric Robeck" userId="bd4a307eb59aab52" providerId="LiveId" clId="{4E0E0411-3980-4CBF-B88D-FAF45381ACA3}" dt="2020-07-22T23:18:20.671" v="26" actId="700"/>
          <ac:spMkLst>
            <pc:docMk/>
            <pc:sldMk cId="2132687679" sldId="348"/>
            <ac:spMk id="2" creationId="{E6544A59-C521-4B73-ADE7-E815C612E116}"/>
          </ac:spMkLst>
        </pc:spChg>
        <pc:spChg chg="del mod ord">
          <ac:chgData name="Eric Robeck" userId="bd4a307eb59aab52" providerId="LiveId" clId="{4E0E0411-3980-4CBF-B88D-FAF45381ACA3}" dt="2020-07-22T23:18:20.671" v="26" actId="700"/>
          <ac:spMkLst>
            <pc:docMk/>
            <pc:sldMk cId="2132687679" sldId="348"/>
            <ac:spMk id="3" creationId="{BE8192AA-6584-4204-90FB-5ADB39FFD97B}"/>
          </ac:spMkLst>
        </pc:spChg>
        <pc:spChg chg="del mod ord">
          <ac:chgData name="Eric Robeck" userId="bd4a307eb59aab52" providerId="LiveId" clId="{4E0E0411-3980-4CBF-B88D-FAF45381ACA3}" dt="2020-07-22T23:18:20.671" v="26" actId="700"/>
          <ac:spMkLst>
            <pc:docMk/>
            <pc:sldMk cId="2132687679" sldId="348"/>
            <ac:spMk id="4" creationId="{13F8D0EC-B5C0-43EE-BE35-F56FA38DC1A4}"/>
          </ac:spMkLst>
        </pc:spChg>
        <pc:spChg chg="del mod ord">
          <ac:chgData name="Eric Robeck" userId="bd4a307eb59aab52" providerId="LiveId" clId="{4E0E0411-3980-4CBF-B88D-FAF45381ACA3}" dt="2020-07-22T23:18:20.671" v="26" actId="700"/>
          <ac:spMkLst>
            <pc:docMk/>
            <pc:sldMk cId="2132687679" sldId="348"/>
            <ac:spMk id="5" creationId="{FD61D5D3-C6F8-4414-800E-461D38CF1C0F}"/>
          </ac:spMkLst>
        </pc:spChg>
        <pc:spChg chg="add mod ord">
          <ac:chgData name="Eric Robeck" userId="bd4a307eb59aab52" providerId="LiveId" clId="{4E0E0411-3980-4CBF-B88D-FAF45381ACA3}" dt="2020-08-06T07:19:20.780" v="14773" actId="20577"/>
          <ac:spMkLst>
            <pc:docMk/>
            <pc:sldMk cId="2132687679" sldId="348"/>
            <ac:spMk id="6" creationId="{5585FCAD-394A-4CD3-A220-F53877A821D6}"/>
          </ac:spMkLst>
        </pc:spChg>
        <pc:spChg chg="add mod ord">
          <ac:chgData name="Eric Robeck" userId="bd4a307eb59aab52" providerId="LiveId" clId="{4E0E0411-3980-4CBF-B88D-FAF45381ACA3}" dt="2020-07-22T23:18:40.912" v="61" actId="27636"/>
          <ac:spMkLst>
            <pc:docMk/>
            <pc:sldMk cId="2132687679" sldId="348"/>
            <ac:spMk id="7" creationId="{47A0615C-6301-478C-B94B-7D9A9F67C090}"/>
          </ac:spMkLst>
        </pc:spChg>
        <pc:spChg chg="add mod ord">
          <ac:chgData name="Eric Robeck" userId="bd4a307eb59aab52" providerId="LiveId" clId="{4E0E0411-3980-4CBF-B88D-FAF45381ACA3}" dt="2020-07-22T23:18:58.775" v="74"/>
          <ac:spMkLst>
            <pc:docMk/>
            <pc:sldMk cId="2132687679" sldId="348"/>
            <ac:spMk id="8" creationId="{2D99065E-C30E-4EDE-8F57-A9D7195A7448}"/>
          </ac:spMkLst>
        </pc:spChg>
        <pc:spChg chg="add mod ord">
          <ac:chgData name="Eric Robeck" userId="bd4a307eb59aab52" providerId="LiveId" clId="{4E0E0411-3980-4CBF-B88D-FAF45381ACA3}" dt="2020-07-22T23:18:50.014" v="73" actId="20577"/>
          <ac:spMkLst>
            <pc:docMk/>
            <pc:sldMk cId="2132687679" sldId="348"/>
            <ac:spMk id="9" creationId="{B3FFA2EF-0B16-46A7-902F-BC45357681C4}"/>
          </ac:spMkLst>
        </pc:spChg>
      </pc:sldChg>
      <pc:sldChg chg="addSp delSp modSp new del mod modClrScheme chgLayout">
        <pc:chgData name="Eric Robeck" userId="bd4a307eb59aab52" providerId="LiveId" clId="{4E0E0411-3980-4CBF-B88D-FAF45381ACA3}" dt="2020-08-04T12:58:38.358" v="2565" actId="47"/>
        <pc:sldMkLst>
          <pc:docMk/>
          <pc:sldMk cId="1742286600" sldId="349"/>
        </pc:sldMkLst>
        <pc:spChg chg="del mod ord">
          <ac:chgData name="Eric Robeck" userId="bd4a307eb59aab52" providerId="LiveId" clId="{4E0E0411-3980-4CBF-B88D-FAF45381ACA3}" dt="2020-08-03T13:35:30.301" v="120" actId="700"/>
          <ac:spMkLst>
            <pc:docMk/>
            <pc:sldMk cId="1742286600" sldId="349"/>
            <ac:spMk id="2" creationId="{046C7F7C-BDED-4BEB-B254-09C574E3B329}"/>
          </ac:spMkLst>
        </pc:spChg>
        <pc:spChg chg="del mod ord">
          <ac:chgData name="Eric Robeck" userId="bd4a307eb59aab52" providerId="LiveId" clId="{4E0E0411-3980-4CBF-B88D-FAF45381ACA3}" dt="2020-08-03T13:35:30.301" v="120" actId="700"/>
          <ac:spMkLst>
            <pc:docMk/>
            <pc:sldMk cId="1742286600" sldId="349"/>
            <ac:spMk id="3" creationId="{C9EA2C61-7A1C-442F-82E0-76C8EC256BD0}"/>
          </ac:spMkLst>
        </pc:spChg>
        <pc:spChg chg="del mod ord">
          <ac:chgData name="Eric Robeck" userId="bd4a307eb59aab52" providerId="LiveId" clId="{4E0E0411-3980-4CBF-B88D-FAF45381ACA3}" dt="2020-08-03T13:35:30.301" v="120" actId="700"/>
          <ac:spMkLst>
            <pc:docMk/>
            <pc:sldMk cId="1742286600" sldId="349"/>
            <ac:spMk id="4" creationId="{3EFA9EB2-40B3-40AF-9224-335E62002DA7}"/>
          </ac:spMkLst>
        </pc:spChg>
        <pc:spChg chg="del mod ord">
          <ac:chgData name="Eric Robeck" userId="bd4a307eb59aab52" providerId="LiveId" clId="{4E0E0411-3980-4CBF-B88D-FAF45381ACA3}" dt="2020-08-03T13:35:30.301" v="120" actId="700"/>
          <ac:spMkLst>
            <pc:docMk/>
            <pc:sldMk cId="1742286600" sldId="349"/>
            <ac:spMk id="5" creationId="{08080C70-D36D-4A1A-B681-5ADC12FB646C}"/>
          </ac:spMkLst>
        </pc:spChg>
        <pc:spChg chg="add mod ord">
          <ac:chgData name="Eric Robeck" userId="bd4a307eb59aab52" providerId="LiveId" clId="{4E0E0411-3980-4CBF-B88D-FAF45381ACA3}" dt="2020-08-03T13:35:37.579" v="131" actId="20577"/>
          <ac:spMkLst>
            <pc:docMk/>
            <pc:sldMk cId="1742286600" sldId="349"/>
            <ac:spMk id="6" creationId="{4894C142-CBC7-4024-BADF-9C0AC6CFCA67}"/>
          </ac:spMkLst>
        </pc:spChg>
        <pc:spChg chg="add mod ord">
          <ac:chgData name="Eric Robeck" userId="bd4a307eb59aab52" providerId="LiveId" clId="{4E0E0411-3980-4CBF-B88D-FAF45381ACA3}" dt="2020-08-03T17:13:09.364" v="200" actId="20577"/>
          <ac:spMkLst>
            <pc:docMk/>
            <pc:sldMk cId="1742286600" sldId="349"/>
            <ac:spMk id="7" creationId="{1FB760CA-376E-41B5-A56D-3B2100FAD466}"/>
          </ac:spMkLst>
        </pc:spChg>
        <pc:spChg chg="add mod ord">
          <ac:chgData name="Eric Robeck" userId="bd4a307eb59aab52" providerId="LiveId" clId="{4E0E0411-3980-4CBF-B88D-FAF45381ACA3}" dt="2020-08-03T13:35:30.312" v="121" actId="27636"/>
          <ac:spMkLst>
            <pc:docMk/>
            <pc:sldMk cId="1742286600" sldId="349"/>
            <ac:spMk id="8" creationId="{A8C997F5-96C9-4240-9F89-5D1A694CA51A}"/>
          </ac:spMkLst>
        </pc:spChg>
        <pc:spChg chg="add mod ord">
          <ac:chgData name="Eric Robeck" userId="bd4a307eb59aab52" providerId="LiveId" clId="{4E0E0411-3980-4CBF-B88D-FAF45381ACA3}" dt="2020-08-03T13:35:30.315" v="122" actId="27636"/>
          <ac:spMkLst>
            <pc:docMk/>
            <pc:sldMk cId="1742286600" sldId="349"/>
            <ac:spMk id="9" creationId="{22C02E45-A4E5-45C3-BEAC-BBBB4108C69C}"/>
          </ac:spMkLst>
        </pc:spChg>
        <pc:spChg chg="mod">
          <ac:chgData name="Eric Robeck" userId="bd4a307eb59aab52" providerId="LiveId" clId="{4E0E0411-3980-4CBF-B88D-FAF45381ACA3}" dt="2020-08-03T18:00:55.185" v="764"/>
          <ac:spMkLst>
            <pc:docMk/>
            <pc:sldMk cId="1742286600" sldId="349"/>
            <ac:spMk id="11" creationId="{03CDFB95-C4D0-4A14-B787-8E9D4055C60E}"/>
          </ac:spMkLst>
        </pc:spChg>
        <pc:spChg chg="mod">
          <ac:chgData name="Eric Robeck" userId="bd4a307eb59aab52" providerId="LiveId" clId="{4E0E0411-3980-4CBF-B88D-FAF45381ACA3}" dt="2020-08-03T18:00:55.185" v="764"/>
          <ac:spMkLst>
            <pc:docMk/>
            <pc:sldMk cId="1742286600" sldId="349"/>
            <ac:spMk id="12" creationId="{A4DAF4CC-B905-43B4-B1BF-20226AE21DBC}"/>
          </ac:spMkLst>
        </pc:spChg>
        <pc:spChg chg="mod">
          <ac:chgData name="Eric Robeck" userId="bd4a307eb59aab52" providerId="LiveId" clId="{4E0E0411-3980-4CBF-B88D-FAF45381ACA3}" dt="2020-08-03T18:00:55.185" v="764"/>
          <ac:spMkLst>
            <pc:docMk/>
            <pc:sldMk cId="1742286600" sldId="349"/>
            <ac:spMk id="13" creationId="{0126633F-7D55-4723-AFB4-60211524E169}"/>
          </ac:spMkLst>
        </pc:spChg>
        <pc:spChg chg="mod">
          <ac:chgData name="Eric Robeck" userId="bd4a307eb59aab52" providerId="LiveId" clId="{4E0E0411-3980-4CBF-B88D-FAF45381ACA3}" dt="2020-08-03T18:00:55.185" v="764"/>
          <ac:spMkLst>
            <pc:docMk/>
            <pc:sldMk cId="1742286600" sldId="349"/>
            <ac:spMk id="14" creationId="{EE463741-D5AF-4B15-BD49-6601DCE0C270}"/>
          </ac:spMkLst>
        </pc:spChg>
        <pc:spChg chg="mod">
          <ac:chgData name="Eric Robeck" userId="bd4a307eb59aab52" providerId="LiveId" clId="{4E0E0411-3980-4CBF-B88D-FAF45381ACA3}" dt="2020-08-03T18:00:55.185" v="764"/>
          <ac:spMkLst>
            <pc:docMk/>
            <pc:sldMk cId="1742286600" sldId="349"/>
            <ac:spMk id="15" creationId="{A35BA539-643E-4BD4-9EDA-A6B0CF67ACFA}"/>
          </ac:spMkLst>
        </pc:spChg>
        <pc:grpChg chg="add mod">
          <ac:chgData name="Eric Robeck" userId="bd4a307eb59aab52" providerId="LiveId" clId="{4E0E0411-3980-4CBF-B88D-FAF45381ACA3}" dt="2020-08-03T18:00:55.185" v="764"/>
          <ac:grpSpMkLst>
            <pc:docMk/>
            <pc:sldMk cId="1742286600" sldId="349"/>
            <ac:grpSpMk id="10" creationId="{4F79785B-963D-4AF1-BC0A-A83A4BD4F14F}"/>
          </ac:grpSpMkLst>
        </pc:grpChg>
      </pc:sldChg>
      <pc:sldChg chg="addSp delSp modSp new add del mod modClrScheme addAnim delAnim modAnim chgLayout">
        <pc:chgData name="Eric Robeck" userId="bd4a307eb59aab52" providerId="LiveId" clId="{4E0E0411-3980-4CBF-B88D-FAF45381ACA3}" dt="2020-08-07T15:42:11.133" v="22070" actId="1076"/>
        <pc:sldMkLst>
          <pc:docMk/>
          <pc:sldMk cId="1477860956" sldId="350"/>
        </pc:sldMkLst>
        <pc:spChg chg="del mod ord">
          <ac:chgData name="Eric Robeck" userId="bd4a307eb59aab52" providerId="LiveId" clId="{4E0E0411-3980-4CBF-B88D-FAF45381ACA3}" dt="2020-08-03T17:13:26.141" v="204" actId="700"/>
          <ac:spMkLst>
            <pc:docMk/>
            <pc:sldMk cId="1477860956" sldId="350"/>
            <ac:spMk id="2" creationId="{E599A6F4-F10F-4074-82B5-6278DD398F65}"/>
          </ac:spMkLst>
        </pc:spChg>
        <pc:spChg chg="del mod ord">
          <ac:chgData name="Eric Robeck" userId="bd4a307eb59aab52" providerId="LiveId" clId="{4E0E0411-3980-4CBF-B88D-FAF45381ACA3}" dt="2020-08-03T17:13:26.141" v="204" actId="700"/>
          <ac:spMkLst>
            <pc:docMk/>
            <pc:sldMk cId="1477860956" sldId="350"/>
            <ac:spMk id="3" creationId="{531B22ED-0EB6-4EF1-A8EF-18C55F09A2B6}"/>
          </ac:spMkLst>
        </pc:spChg>
        <pc:spChg chg="del mod ord">
          <ac:chgData name="Eric Robeck" userId="bd4a307eb59aab52" providerId="LiveId" clId="{4E0E0411-3980-4CBF-B88D-FAF45381ACA3}" dt="2020-08-03T17:13:26.141" v="204" actId="700"/>
          <ac:spMkLst>
            <pc:docMk/>
            <pc:sldMk cId="1477860956" sldId="350"/>
            <ac:spMk id="4" creationId="{2AB0A40B-52B3-4AA4-9BFC-C9E249DFD841}"/>
          </ac:spMkLst>
        </pc:spChg>
        <pc:spChg chg="del mod ord">
          <ac:chgData name="Eric Robeck" userId="bd4a307eb59aab52" providerId="LiveId" clId="{4E0E0411-3980-4CBF-B88D-FAF45381ACA3}" dt="2020-08-03T17:13:26.141" v="204" actId="700"/>
          <ac:spMkLst>
            <pc:docMk/>
            <pc:sldMk cId="1477860956" sldId="350"/>
            <ac:spMk id="5" creationId="{B55FFF12-1E7C-47ED-9207-9507D008E61D}"/>
          </ac:spMkLst>
        </pc:spChg>
        <pc:spChg chg="add mod ord">
          <ac:chgData name="Eric Robeck" userId="bd4a307eb59aab52" providerId="LiveId" clId="{4E0E0411-3980-4CBF-B88D-FAF45381ACA3}" dt="2020-08-06T07:08:11.613" v="14710" actId="20577"/>
          <ac:spMkLst>
            <pc:docMk/>
            <pc:sldMk cId="1477860956" sldId="350"/>
            <ac:spMk id="6" creationId="{B340A5AF-A7BB-4838-861D-B800668A7DCB}"/>
          </ac:spMkLst>
        </pc:spChg>
        <pc:spChg chg="add del mod ord">
          <ac:chgData name="Eric Robeck" userId="bd4a307eb59aab52" providerId="LiveId" clId="{4E0E0411-3980-4CBF-B88D-FAF45381ACA3}" dt="2020-08-03T17:15:12.948" v="217"/>
          <ac:spMkLst>
            <pc:docMk/>
            <pc:sldMk cId="1477860956" sldId="350"/>
            <ac:spMk id="7" creationId="{CDC776A8-1A1D-49A8-8A86-73050CAFA1A2}"/>
          </ac:spMkLst>
        </pc:spChg>
        <pc:spChg chg="add del mod ord">
          <ac:chgData name="Eric Robeck" userId="bd4a307eb59aab52" providerId="LiveId" clId="{4E0E0411-3980-4CBF-B88D-FAF45381ACA3}" dt="2020-08-03T17:13:42.776" v="207"/>
          <ac:spMkLst>
            <pc:docMk/>
            <pc:sldMk cId="1477860956" sldId="350"/>
            <ac:spMk id="8" creationId="{0AD57E47-E1B7-49D6-B34B-A3E632933653}"/>
          </ac:spMkLst>
        </pc:spChg>
        <pc:spChg chg="add mod ord">
          <ac:chgData name="Eric Robeck" userId="bd4a307eb59aab52" providerId="LiveId" clId="{4E0E0411-3980-4CBF-B88D-FAF45381ACA3}" dt="2020-08-03T17:24:48.644" v="438" actId="700"/>
          <ac:spMkLst>
            <pc:docMk/>
            <pc:sldMk cId="1477860956" sldId="350"/>
            <ac:spMk id="9" creationId="{6469517E-290E-4869-9346-4E15D295AA51}"/>
          </ac:spMkLst>
        </pc:spChg>
        <pc:spChg chg="add mod ord">
          <ac:chgData name="Eric Robeck" userId="bd4a307eb59aab52" providerId="LiveId" clId="{4E0E0411-3980-4CBF-B88D-FAF45381ACA3}" dt="2020-08-07T15:42:11.133" v="22070" actId="1076"/>
          <ac:spMkLst>
            <pc:docMk/>
            <pc:sldMk cId="1477860956" sldId="350"/>
            <ac:spMk id="10" creationId="{0FE78938-73A2-44E7-AF7A-FA125BF5EC3F}"/>
          </ac:spMkLst>
        </pc:spChg>
        <pc:spChg chg="add del mod">
          <ac:chgData name="Eric Robeck" userId="bd4a307eb59aab52" providerId="LiveId" clId="{4E0E0411-3980-4CBF-B88D-FAF45381ACA3}" dt="2020-08-03T17:15:20.499" v="219"/>
          <ac:spMkLst>
            <pc:docMk/>
            <pc:sldMk cId="1477860956" sldId="350"/>
            <ac:spMk id="16" creationId="{90D042A4-1142-4129-AB12-8E7F76F209AB}"/>
          </ac:spMkLst>
        </pc:spChg>
        <pc:spChg chg="add del mod">
          <ac:chgData name="Eric Robeck" userId="bd4a307eb59aab52" providerId="LiveId" clId="{4E0E0411-3980-4CBF-B88D-FAF45381ACA3}" dt="2020-08-03T17:15:37.308" v="225"/>
          <ac:spMkLst>
            <pc:docMk/>
            <pc:sldMk cId="1477860956" sldId="350"/>
            <ac:spMk id="20" creationId="{AECB10F2-CCCF-472F-9190-18C474EF2DF5}"/>
          </ac:spMkLst>
        </pc:spChg>
        <pc:spChg chg="add del mod">
          <ac:chgData name="Eric Robeck" userId="bd4a307eb59aab52" providerId="LiveId" clId="{4E0E0411-3980-4CBF-B88D-FAF45381ACA3}" dt="2020-08-03T17:16:09.445" v="229"/>
          <ac:spMkLst>
            <pc:docMk/>
            <pc:sldMk cId="1477860956" sldId="350"/>
            <ac:spMk id="24" creationId="{FFA4D11B-EE26-4EB5-97EC-73136BC602B8}"/>
          </ac:spMkLst>
        </pc:spChg>
        <pc:spChg chg="add del mod">
          <ac:chgData name="Eric Robeck" userId="bd4a307eb59aab52" providerId="LiveId" clId="{4E0E0411-3980-4CBF-B88D-FAF45381ACA3}" dt="2020-08-03T17:18:36.644" v="360" actId="931"/>
          <ac:spMkLst>
            <pc:docMk/>
            <pc:sldMk cId="1477860956" sldId="350"/>
            <ac:spMk id="28" creationId="{BDAB5285-CE75-44D1-9AC3-5B122916C7C3}"/>
          </ac:spMkLst>
        </pc:spChg>
        <pc:spChg chg="add del mod">
          <ac:chgData name="Eric Robeck" userId="bd4a307eb59aab52" providerId="LiveId" clId="{4E0E0411-3980-4CBF-B88D-FAF45381ACA3}" dt="2020-08-03T17:17:50.779" v="318" actId="478"/>
          <ac:spMkLst>
            <pc:docMk/>
            <pc:sldMk cId="1477860956" sldId="350"/>
            <ac:spMk id="30" creationId="{B06B66F1-ACA1-44EA-9058-8229483D2F7D}"/>
          </ac:spMkLst>
        </pc:spChg>
        <pc:spChg chg="add del mod">
          <ac:chgData name="Eric Robeck" userId="bd4a307eb59aab52" providerId="LiveId" clId="{4E0E0411-3980-4CBF-B88D-FAF45381ACA3}" dt="2020-08-03T17:18:02.504" v="334" actId="478"/>
          <ac:spMkLst>
            <pc:docMk/>
            <pc:sldMk cId="1477860956" sldId="350"/>
            <ac:spMk id="32" creationId="{2F719ADC-4841-41D4-9BF8-80614225930C}"/>
          </ac:spMkLst>
        </pc:spChg>
        <pc:spChg chg="add del mod">
          <ac:chgData name="Eric Robeck" userId="bd4a307eb59aab52" providerId="LiveId" clId="{4E0E0411-3980-4CBF-B88D-FAF45381ACA3}" dt="2020-08-03T17:18:49.983" v="363"/>
          <ac:spMkLst>
            <pc:docMk/>
            <pc:sldMk cId="1477860956" sldId="350"/>
            <ac:spMk id="36" creationId="{A547308A-A48B-4E99-9CF9-13415E3EBBAC}"/>
          </ac:spMkLst>
        </pc:spChg>
        <pc:spChg chg="add del mod">
          <ac:chgData name="Eric Robeck" userId="bd4a307eb59aab52" providerId="LiveId" clId="{4E0E0411-3980-4CBF-B88D-FAF45381ACA3}" dt="2020-08-03T17:19:55.317" v="378" actId="478"/>
          <ac:spMkLst>
            <pc:docMk/>
            <pc:sldMk cId="1477860956" sldId="350"/>
            <ac:spMk id="38" creationId="{80B40DD6-5FEA-4469-9E76-93433681A168}"/>
          </ac:spMkLst>
        </pc:spChg>
        <pc:spChg chg="add del mod">
          <ac:chgData name="Eric Robeck" userId="bd4a307eb59aab52" providerId="LiveId" clId="{4E0E0411-3980-4CBF-B88D-FAF45381ACA3}" dt="2020-08-03T17:19:30.317" v="371" actId="931"/>
          <ac:spMkLst>
            <pc:docMk/>
            <pc:sldMk cId="1477860956" sldId="350"/>
            <ac:spMk id="42" creationId="{5301BBE9-4CDA-45E7-9617-B8DFE3335E6D}"/>
          </ac:spMkLst>
        </pc:spChg>
        <pc:spChg chg="add del mod">
          <ac:chgData name="Eric Robeck" userId="bd4a307eb59aab52" providerId="LiveId" clId="{4E0E0411-3980-4CBF-B88D-FAF45381ACA3}" dt="2020-08-03T17:21:13.977" v="389" actId="478"/>
          <ac:spMkLst>
            <pc:docMk/>
            <pc:sldMk cId="1477860956" sldId="350"/>
            <ac:spMk id="51" creationId="{61187A9E-5532-4EDE-A456-755AD41141A3}"/>
          </ac:spMkLst>
        </pc:spChg>
        <pc:spChg chg="add del mod">
          <ac:chgData name="Eric Robeck" userId="bd4a307eb59aab52" providerId="LiveId" clId="{4E0E0411-3980-4CBF-B88D-FAF45381ACA3}" dt="2020-08-03T17:21:41.724" v="400" actId="478"/>
          <ac:spMkLst>
            <pc:docMk/>
            <pc:sldMk cId="1477860956" sldId="350"/>
            <ac:spMk id="55" creationId="{E2460B22-D326-4957-AB44-8FE2FF0B7243}"/>
          </ac:spMkLst>
        </pc:spChg>
        <pc:spChg chg="add del mod">
          <ac:chgData name="Eric Robeck" userId="bd4a307eb59aab52" providerId="LiveId" clId="{4E0E0411-3980-4CBF-B88D-FAF45381ACA3}" dt="2020-08-04T13:03:44.085" v="2631" actId="478"/>
          <ac:spMkLst>
            <pc:docMk/>
            <pc:sldMk cId="1477860956" sldId="350"/>
            <ac:spMk id="60" creationId="{451FF8DD-5C7D-4B33-AD3C-2BB6C23ECDDA}"/>
          </ac:spMkLst>
        </pc:spChg>
        <pc:spChg chg="add mod">
          <ac:chgData name="Eric Robeck" userId="bd4a307eb59aab52" providerId="LiveId" clId="{4E0E0411-3980-4CBF-B88D-FAF45381ACA3}" dt="2020-08-04T13:04:02.338" v="2633" actId="1076"/>
          <ac:spMkLst>
            <pc:docMk/>
            <pc:sldMk cId="1477860956" sldId="350"/>
            <ac:spMk id="62" creationId="{42CB7175-A2CB-4D09-BCDD-71C552969609}"/>
          </ac:spMkLst>
        </pc:spChg>
        <pc:spChg chg="add del mod ord">
          <ac:chgData name="Eric Robeck" userId="bd4a307eb59aab52" providerId="LiveId" clId="{4E0E0411-3980-4CBF-B88D-FAF45381ACA3}" dt="2020-08-03T23:02:43.245" v="1314" actId="1076"/>
          <ac:spMkLst>
            <pc:docMk/>
            <pc:sldMk cId="1477860956" sldId="350"/>
            <ac:spMk id="65" creationId="{505B5BD7-7E4C-4A4F-AAE6-DA10DC6510C7}"/>
          </ac:spMkLst>
        </pc:spChg>
        <pc:spChg chg="add mod ord">
          <ac:chgData name="Eric Robeck" userId="bd4a307eb59aab52" providerId="LiveId" clId="{4E0E0411-3980-4CBF-B88D-FAF45381ACA3}" dt="2020-08-04T12:54:23.064" v="2538" actId="1076"/>
          <ac:spMkLst>
            <pc:docMk/>
            <pc:sldMk cId="1477860956" sldId="350"/>
            <ac:spMk id="67" creationId="{64920930-32AD-4234-B55E-8C02B0A28243}"/>
          </ac:spMkLst>
        </pc:spChg>
        <pc:spChg chg="add del mod">
          <ac:chgData name="Eric Robeck" userId="bd4a307eb59aab52" providerId="LiveId" clId="{4E0E0411-3980-4CBF-B88D-FAF45381ACA3}" dt="2020-08-03T17:47:46.720" v="578" actId="478"/>
          <ac:spMkLst>
            <pc:docMk/>
            <pc:sldMk cId="1477860956" sldId="350"/>
            <ac:spMk id="69" creationId="{A3E678D2-6C47-4E85-AE49-CC97448A5B78}"/>
          </ac:spMkLst>
        </pc:spChg>
        <pc:spChg chg="add del mod">
          <ac:chgData name="Eric Robeck" userId="bd4a307eb59aab52" providerId="LiveId" clId="{4E0E0411-3980-4CBF-B88D-FAF45381ACA3}" dt="2020-08-03T17:47:42.171" v="577" actId="478"/>
          <ac:spMkLst>
            <pc:docMk/>
            <pc:sldMk cId="1477860956" sldId="350"/>
            <ac:spMk id="71" creationId="{0188E0E7-D430-49EA-8F1A-E9A420FDAB75}"/>
          </ac:spMkLst>
        </pc:spChg>
        <pc:spChg chg="add del mod">
          <ac:chgData name="Eric Robeck" userId="bd4a307eb59aab52" providerId="LiveId" clId="{4E0E0411-3980-4CBF-B88D-FAF45381ACA3}" dt="2020-08-03T17:47:42.171" v="577" actId="478"/>
          <ac:spMkLst>
            <pc:docMk/>
            <pc:sldMk cId="1477860956" sldId="350"/>
            <ac:spMk id="73" creationId="{91293BCA-88CA-4987-AD2B-100F8F05F001}"/>
          </ac:spMkLst>
        </pc:spChg>
        <pc:spChg chg="add del mod">
          <ac:chgData name="Eric Robeck" userId="bd4a307eb59aab52" providerId="LiveId" clId="{4E0E0411-3980-4CBF-B88D-FAF45381ACA3}" dt="2020-08-03T17:48:02.684" v="581" actId="478"/>
          <ac:spMkLst>
            <pc:docMk/>
            <pc:sldMk cId="1477860956" sldId="350"/>
            <ac:spMk id="75" creationId="{D0B49DBC-7988-4FAE-976E-E4681A5ADBDA}"/>
          </ac:spMkLst>
        </pc:spChg>
        <pc:spChg chg="add del mod">
          <ac:chgData name="Eric Robeck" userId="bd4a307eb59aab52" providerId="LiveId" clId="{4E0E0411-3980-4CBF-B88D-FAF45381ACA3}" dt="2020-08-03T19:15:06.096" v="1008" actId="478"/>
          <ac:spMkLst>
            <pc:docMk/>
            <pc:sldMk cId="1477860956" sldId="350"/>
            <ac:spMk id="77" creationId="{E71A75BB-9BC2-4E5E-A23C-B3199FDE6B47}"/>
          </ac:spMkLst>
        </pc:spChg>
        <pc:spChg chg="add del mod">
          <ac:chgData name="Eric Robeck" userId="bd4a307eb59aab52" providerId="LiveId" clId="{4E0E0411-3980-4CBF-B88D-FAF45381ACA3}" dt="2020-08-03T19:15:06.096" v="1008" actId="478"/>
          <ac:spMkLst>
            <pc:docMk/>
            <pc:sldMk cId="1477860956" sldId="350"/>
            <ac:spMk id="79" creationId="{AFE056D3-5765-429C-A593-F39791F8AB61}"/>
          </ac:spMkLst>
        </pc:spChg>
        <pc:spChg chg="add del mod">
          <ac:chgData name="Eric Robeck" userId="bd4a307eb59aab52" providerId="LiveId" clId="{4E0E0411-3980-4CBF-B88D-FAF45381ACA3}" dt="2020-08-03T19:15:06.096" v="1008" actId="478"/>
          <ac:spMkLst>
            <pc:docMk/>
            <pc:sldMk cId="1477860956" sldId="350"/>
            <ac:spMk id="81" creationId="{B4019DDD-D391-4390-A230-B0BB635F0C8A}"/>
          </ac:spMkLst>
        </pc:spChg>
        <pc:spChg chg="add mod">
          <ac:chgData name="Eric Robeck" userId="bd4a307eb59aab52" providerId="LiveId" clId="{4E0E0411-3980-4CBF-B88D-FAF45381ACA3}" dt="2020-08-03T17:54:32.334" v="728" actId="164"/>
          <ac:spMkLst>
            <pc:docMk/>
            <pc:sldMk cId="1477860956" sldId="350"/>
            <ac:spMk id="82" creationId="{05C92BE4-9294-4D69-948E-8363B2978183}"/>
          </ac:spMkLst>
        </pc:spChg>
        <pc:spChg chg="add mod">
          <ac:chgData name="Eric Robeck" userId="bd4a307eb59aab52" providerId="LiveId" clId="{4E0E0411-3980-4CBF-B88D-FAF45381ACA3}" dt="2020-08-03T17:54:32.334" v="728" actId="164"/>
          <ac:spMkLst>
            <pc:docMk/>
            <pc:sldMk cId="1477860956" sldId="350"/>
            <ac:spMk id="84" creationId="{FC4FF0B0-1E9C-4323-9E5C-C0EBDE30A1D1}"/>
          </ac:spMkLst>
        </pc:spChg>
        <pc:spChg chg="add mod">
          <ac:chgData name="Eric Robeck" userId="bd4a307eb59aab52" providerId="LiveId" clId="{4E0E0411-3980-4CBF-B88D-FAF45381ACA3}" dt="2020-08-03T17:54:32.334" v="728" actId="164"/>
          <ac:spMkLst>
            <pc:docMk/>
            <pc:sldMk cId="1477860956" sldId="350"/>
            <ac:spMk id="86" creationId="{469B684C-FC7E-40EF-96D1-BD139BDDC035}"/>
          </ac:spMkLst>
        </pc:spChg>
        <pc:spChg chg="add mod">
          <ac:chgData name="Eric Robeck" userId="bd4a307eb59aab52" providerId="LiveId" clId="{4E0E0411-3980-4CBF-B88D-FAF45381ACA3}" dt="2020-08-03T17:54:32.334" v="728" actId="164"/>
          <ac:spMkLst>
            <pc:docMk/>
            <pc:sldMk cId="1477860956" sldId="350"/>
            <ac:spMk id="88" creationId="{442DF9FA-07FE-43BA-BA29-A04E77B218DA}"/>
          </ac:spMkLst>
        </pc:spChg>
        <pc:spChg chg="add mod">
          <ac:chgData name="Eric Robeck" userId="bd4a307eb59aab52" providerId="LiveId" clId="{4E0E0411-3980-4CBF-B88D-FAF45381ACA3}" dt="2020-08-03T17:54:32.334" v="728" actId="164"/>
          <ac:spMkLst>
            <pc:docMk/>
            <pc:sldMk cId="1477860956" sldId="350"/>
            <ac:spMk id="90" creationId="{4C9FD30E-085C-4CDD-B778-58FE40BCDA95}"/>
          </ac:spMkLst>
        </pc:spChg>
        <pc:spChg chg="mod">
          <ac:chgData name="Eric Robeck" userId="bd4a307eb59aab52" providerId="LiveId" clId="{4E0E0411-3980-4CBF-B88D-FAF45381ACA3}" dt="2020-08-03T17:55:06.740" v="730"/>
          <ac:spMkLst>
            <pc:docMk/>
            <pc:sldMk cId="1477860956" sldId="350"/>
            <ac:spMk id="93" creationId="{D6173A66-5104-44BB-84C7-6B731D4B9ABF}"/>
          </ac:spMkLst>
        </pc:spChg>
        <pc:spChg chg="mod">
          <ac:chgData name="Eric Robeck" userId="bd4a307eb59aab52" providerId="LiveId" clId="{4E0E0411-3980-4CBF-B88D-FAF45381ACA3}" dt="2020-08-03T17:55:06.740" v="730"/>
          <ac:spMkLst>
            <pc:docMk/>
            <pc:sldMk cId="1477860956" sldId="350"/>
            <ac:spMk id="94" creationId="{CB7E3926-8857-4103-B259-5AA9F919EE9B}"/>
          </ac:spMkLst>
        </pc:spChg>
        <pc:spChg chg="mod">
          <ac:chgData name="Eric Robeck" userId="bd4a307eb59aab52" providerId="LiveId" clId="{4E0E0411-3980-4CBF-B88D-FAF45381ACA3}" dt="2020-08-03T17:55:06.740" v="730"/>
          <ac:spMkLst>
            <pc:docMk/>
            <pc:sldMk cId="1477860956" sldId="350"/>
            <ac:spMk id="95" creationId="{9D964893-E195-4AF7-AC1A-271DF448EF76}"/>
          </ac:spMkLst>
        </pc:spChg>
        <pc:spChg chg="mod">
          <ac:chgData name="Eric Robeck" userId="bd4a307eb59aab52" providerId="LiveId" clId="{4E0E0411-3980-4CBF-B88D-FAF45381ACA3}" dt="2020-08-03T17:55:06.740" v="730"/>
          <ac:spMkLst>
            <pc:docMk/>
            <pc:sldMk cId="1477860956" sldId="350"/>
            <ac:spMk id="96" creationId="{FF66C2F9-74BF-486C-B7E9-BD348418875B}"/>
          </ac:spMkLst>
        </pc:spChg>
        <pc:spChg chg="mod">
          <ac:chgData name="Eric Robeck" userId="bd4a307eb59aab52" providerId="LiveId" clId="{4E0E0411-3980-4CBF-B88D-FAF45381ACA3}" dt="2020-08-03T17:55:06.740" v="730"/>
          <ac:spMkLst>
            <pc:docMk/>
            <pc:sldMk cId="1477860956" sldId="350"/>
            <ac:spMk id="97" creationId="{F0C0A428-5E1D-4E26-B187-55DBC2599B1B}"/>
          </ac:spMkLst>
        </pc:spChg>
        <pc:spChg chg="mod">
          <ac:chgData name="Eric Robeck" userId="bd4a307eb59aab52" providerId="LiveId" clId="{4E0E0411-3980-4CBF-B88D-FAF45381ACA3}" dt="2020-08-03T17:55:09.147" v="732"/>
          <ac:spMkLst>
            <pc:docMk/>
            <pc:sldMk cId="1477860956" sldId="350"/>
            <ac:spMk id="99" creationId="{E42A869F-5248-4074-9D12-8748A37CC6DD}"/>
          </ac:spMkLst>
        </pc:spChg>
        <pc:spChg chg="mod">
          <ac:chgData name="Eric Robeck" userId="bd4a307eb59aab52" providerId="LiveId" clId="{4E0E0411-3980-4CBF-B88D-FAF45381ACA3}" dt="2020-08-03T17:55:09.147" v="732"/>
          <ac:spMkLst>
            <pc:docMk/>
            <pc:sldMk cId="1477860956" sldId="350"/>
            <ac:spMk id="100" creationId="{7F8442AD-9F74-488A-B951-D7921675BC0C}"/>
          </ac:spMkLst>
        </pc:spChg>
        <pc:spChg chg="mod">
          <ac:chgData name="Eric Robeck" userId="bd4a307eb59aab52" providerId="LiveId" clId="{4E0E0411-3980-4CBF-B88D-FAF45381ACA3}" dt="2020-08-03T17:55:09.147" v="732"/>
          <ac:spMkLst>
            <pc:docMk/>
            <pc:sldMk cId="1477860956" sldId="350"/>
            <ac:spMk id="101" creationId="{BA7BA690-ADB4-404A-9EBA-39A6327E470E}"/>
          </ac:spMkLst>
        </pc:spChg>
        <pc:spChg chg="mod">
          <ac:chgData name="Eric Robeck" userId="bd4a307eb59aab52" providerId="LiveId" clId="{4E0E0411-3980-4CBF-B88D-FAF45381ACA3}" dt="2020-08-03T17:55:09.147" v="732"/>
          <ac:spMkLst>
            <pc:docMk/>
            <pc:sldMk cId="1477860956" sldId="350"/>
            <ac:spMk id="102" creationId="{5661FC38-28F6-49AC-B827-D22E9F24919D}"/>
          </ac:spMkLst>
        </pc:spChg>
        <pc:spChg chg="mod">
          <ac:chgData name="Eric Robeck" userId="bd4a307eb59aab52" providerId="LiveId" clId="{4E0E0411-3980-4CBF-B88D-FAF45381ACA3}" dt="2020-08-03T17:55:09.147" v="732"/>
          <ac:spMkLst>
            <pc:docMk/>
            <pc:sldMk cId="1477860956" sldId="350"/>
            <ac:spMk id="103" creationId="{3CF7DF89-FCD5-45A9-84FE-75A0842B385E}"/>
          </ac:spMkLst>
        </pc:spChg>
        <pc:spChg chg="mod">
          <ac:chgData name="Eric Robeck" userId="bd4a307eb59aab52" providerId="LiveId" clId="{4E0E0411-3980-4CBF-B88D-FAF45381ACA3}" dt="2020-08-03T17:55:15.686" v="734"/>
          <ac:spMkLst>
            <pc:docMk/>
            <pc:sldMk cId="1477860956" sldId="350"/>
            <ac:spMk id="105" creationId="{FB320742-94D9-4EF4-8743-449BC1FFB70D}"/>
          </ac:spMkLst>
        </pc:spChg>
        <pc:spChg chg="mod">
          <ac:chgData name="Eric Robeck" userId="bd4a307eb59aab52" providerId="LiveId" clId="{4E0E0411-3980-4CBF-B88D-FAF45381ACA3}" dt="2020-08-03T17:55:15.686" v="734"/>
          <ac:spMkLst>
            <pc:docMk/>
            <pc:sldMk cId="1477860956" sldId="350"/>
            <ac:spMk id="106" creationId="{E0C122F7-3467-4EC7-89EF-CA8918120025}"/>
          </ac:spMkLst>
        </pc:spChg>
        <pc:spChg chg="mod">
          <ac:chgData name="Eric Robeck" userId="bd4a307eb59aab52" providerId="LiveId" clId="{4E0E0411-3980-4CBF-B88D-FAF45381ACA3}" dt="2020-08-03T17:55:15.686" v="734"/>
          <ac:spMkLst>
            <pc:docMk/>
            <pc:sldMk cId="1477860956" sldId="350"/>
            <ac:spMk id="107" creationId="{8CC6AEE2-BA27-47AB-A5FE-976085267822}"/>
          </ac:spMkLst>
        </pc:spChg>
        <pc:spChg chg="mod">
          <ac:chgData name="Eric Robeck" userId="bd4a307eb59aab52" providerId="LiveId" clId="{4E0E0411-3980-4CBF-B88D-FAF45381ACA3}" dt="2020-08-03T17:55:15.686" v="734"/>
          <ac:spMkLst>
            <pc:docMk/>
            <pc:sldMk cId="1477860956" sldId="350"/>
            <ac:spMk id="108" creationId="{A3502128-96C9-490A-9088-1B64D9BD3390}"/>
          </ac:spMkLst>
        </pc:spChg>
        <pc:spChg chg="mod">
          <ac:chgData name="Eric Robeck" userId="bd4a307eb59aab52" providerId="LiveId" clId="{4E0E0411-3980-4CBF-B88D-FAF45381ACA3}" dt="2020-08-03T17:55:15.686" v="734"/>
          <ac:spMkLst>
            <pc:docMk/>
            <pc:sldMk cId="1477860956" sldId="350"/>
            <ac:spMk id="109" creationId="{FD85FC1E-6480-488C-B86D-6649313BFCDF}"/>
          </ac:spMkLst>
        </pc:spChg>
        <pc:spChg chg="mod">
          <ac:chgData name="Eric Robeck" userId="bd4a307eb59aab52" providerId="LiveId" clId="{4E0E0411-3980-4CBF-B88D-FAF45381ACA3}" dt="2020-08-03T17:56:04.727" v="739"/>
          <ac:spMkLst>
            <pc:docMk/>
            <pc:sldMk cId="1477860956" sldId="350"/>
            <ac:spMk id="111" creationId="{5738619C-9535-4494-9371-FA9298D631DF}"/>
          </ac:spMkLst>
        </pc:spChg>
        <pc:spChg chg="mod">
          <ac:chgData name="Eric Robeck" userId="bd4a307eb59aab52" providerId="LiveId" clId="{4E0E0411-3980-4CBF-B88D-FAF45381ACA3}" dt="2020-08-03T17:56:04.727" v="739"/>
          <ac:spMkLst>
            <pc:docMk/>
            <pc:sldMk cId="1477860956" sldId="350"/>
            <ac:spMk id="112" creationId="{EA15FD4D-CBE8-44CC-8429-A9A85D1B4026}"/>
          </ac:spMkLst>
        </pc:spChg>
        <pc:spChg chg="mod">
          <ac:chgData name="Eric Robeck" userId="bd4a307eb59aab52" providerId="LiveId" clId="{4E0E0411-3980-4CBF-B88D-FAF45381ACA3}" dt="2020-08-03T17:56:04.727" v="739"/>
          <ac:spMkLst>
            <pc:docMk/>
            <pc:sldMk cId="1477860956" sldId="350"/>
            <ac:spMk id="113" creationId="{723E4A7C-1F88-4B61-8339-38BF15631D41}"/>
          </ac:spMkLst>
        </pc:spChg>
        <pc:spChg chg="mod">
          <ac:chgData name="Eric Robeck" userId="bd4a307eb59aab52" providerId="LiveId" clId="{4E0E0411-3980-4CBF-B88D-FAF45381ACA3}" dt="2020-08-03T17:56:04.727" v="739"/>
          <ac:spMkLst>
            <pc:docMk/>
            <pc:sldMk cId="1477860956" sldId="350"/>
            <ac:spMk id="114" creationId="{2EEC4B0A-43BC-4EC2-9F44-C87335582813}"/>
          </ac:spMkLst>
        </pc:spChg>
        <pc:spChg chg="mod">
          <ac:chgData name="Eric Robeck" userId="bd4a307eb59aab52" providerId="LiveId" clId="{4E0E0411-3980-4CBF-B88D-FAF45381ACA3}" dt="2020-08-03T17:56:04.727" v="739"/>
          <ac:spMkLst>
            <pc:docMk/>
            <pc:sldMk cId="1477860956" sldId="350"/>
            <ac:spMk id="115" creationId="{DDA0594C-F676-402B-9073-83D6CED8BC12}"/>
          </ac:spMkLst>
        </pc:spChg>
        <pc:spChg chg="mod">
          <ac:chgData name="Eric Robeck" userId="bd4a307eb59aab52" providerId="LiveId" clId="{4E0E0411-3980-4CBF-B88D-FAF45381ACA3}" dt="2020-08-03T18:00:48.759" v="763"/>
          <ac:spMkLst>
            <pc:docMk/>
            <pc:sldMk cId="1477860956" sldId="350"/>
            <ac:spMk id="117" creationId="{BB47EF79-4FEE-4ABD-AB2B-8AFA94F4C298}"/>
          </ac:spMkLst>
        </pc:spChg>
        <pc:spChg chg="mod">
          <ac:chgData name="Eric Robeck" userId="bd4a307eb59aab52" providerId="LiveId" clId="{4E0E0411-3980-4CBF-B88D-FAF45381ACA3}" dt="2020-08-03T18:00:48.759" v="763"/>
          <ac:spMkLst>
            <pc:docMk/>
            <pc:sldMk cId="1477860956" sldId="350"/>
            <ac:spMk id="118" creationId="{024DBB9B-2660-4F3E-93B3-B6FF90DE2EA4}"/>
          </ac:spMkLst>
        </pc:spChg>
        <pc:spChg chg="mod">
          <ac:chgData name="Eric Robeck" userId="bd4a307eb59aab52" providerId="LiveId" clId="{4E0E0411-3980-4CBF-B88D-FAF45381ACA3}" dt="2020-08-03T18:00:48.759" v="763"/>
          <ac:spMkLst>
            <pc:docMk/>
            <pc:sldMk cId="1477860956" sldId="350"/>
            <ac:spMk id="119" creationId="{E8AAF5F2-189A-4D3D-BAD2-9BC2AC3044DA}"/>
          </ac:spMkLst>
        </pc:spChg>
        <pc:spChg chg="mod">
          <ac:chgData name="Eric Robeck" userId="bd4a307eb59aab52" providerId="LiveId" clId="{4E0E0411-3980-4CBF-B88D-FAF45381ACA3}" dt="2020-08-03T18:00:48.759" v="763"/>
          <ac:spMkLst>
            <pc:docMk/>
            <pc:sldMk cId="1477860956" sldId="350"/>
            <ac:spMk id="120" creationId="{BAB7E409-AE46-4BC6-8FEC-DD53E45D3974}"/>
          </ac:spMkLst>
        </pc:spChg>
        <pc:spChg chg="mod">
          <ac:chgData name="Eric Robeck" userId="bd4a307eb59aab52" providerId="LiveId" clId="{4E0E0411-3980-4CBF-B88D-FAF45381ACA3}" dt="2020-08-03T18:00:48.759" v="763"/>
          <ac:spMkLst>
            <pc:docMk/>
            <pc:sldMk cId="1477860956" sldId="350"/>
            <ac:spMk id="121" creationId="{C6298813-FB42-49A5-AFF5-E50D8935A928}"/>
          </ac:spMkLst>
        </pc:spChg>
        <pc:spChg chg="mod">
          <ac:chgData name="Eric Robeck" userId="bd4a307eb59aab52" providerId="LiveId" clId="{4E0E0411-3980-4CBF-B88D-FAF45381ACA3}" dt="2020-08-03T19:16:59.940" v="1016"/>
          <ac:spMkLst>
            <pc:docMk/>
            <pc:sldMk cId="1477860956" sldId="350"/>
            <ac:spMk id="123" creationId="{898F4176-F0F7-4A75-8B2E-0F01DD447C26}"/>
          </ac:spMkLst>
        </pc:spChg>
        <pc:spChg chg="mod">
          <ac:chgData name="Eric Robeck" userId="bd4a307eb59aab52" providerId="LiveId" clId="{4E0E0411-3980-4CBF-B88D-FAF45381ACA3}" dt="2020-08-03T19:16:59.940" v="1016"/>
          <ac:spMkLst>
            <pc:docMk/>
            <pc:sldMk cId="1477860956" sldId="350"/>
            <ac:spMk id="124" creationId="{E27CC3B1-97E3-4200-A3AF-5FDB93F95D1C}"/>
          </ac:spMkLst>
        </pc:spChg>
        <pc:spChg chg="mod">
          <ac:chgData name="Eric Robeck" userId="bd4a307eb59aab52" providerId="LiveId" clId="{4E0E0411-3980-4CBF-B88D-FAF45381ACA3}" dt="2020-08-03T19:16:59.940" v="1016"/>
          <ac:spMkLst>
            <pc:docMk/>
            <pc:sldMk cId="1477860956" sldId="350"/>
            <ac:spMk id="125" creationId="{F2CA7A91-B905-4346-87A9-79F925BF6C95}"/>
          </ac:spMkLst>
        </pc:spChg>
        <pc:spChg chg="mod">
          <ac:chgData name="Eric Robeck" userId="bd4a307eb59aab52" providerId="LiveId" clId="{4E0E0411-3980-4CBF-B88D-FAF45381ACA3}" dt="2020-08-03T19:16:59.940" v="1016"/>
          <ac:spMkLst>
            <pc:docMk/>
            <pc:sldMk cId="1477860956" sldId="350"/>
            <ac:spMk id="126" creationId="{974DCB49-78AA-40D0-9ECE-0C8DF1F9046E}"/>
          </ac:spMkLst>
        </pc:spChg>
        <pc:spChg chg="mod">
          <ac:chgData name="Eric Robeck" userId="bd4a307eb59aab52" providerId="LiveId" clId="{4E0E0411-3980-4CBF-B88D-FAF45381ACA3}" dt="2020-08-03T19:16:59.940" v="1016"/>
          <ac:spMkLst>
            <pc:docMk/>
            <pc:sldMk cId="1477860956" sldId="350"/>
            <ac:spMk id="127" creationId="{182D32FF-2681-4919-901C-97FEEDCA5A08}"/>
          </ac:spMkLst>
        </pc:spChg>
        <pc:spChg chg="mod">
          <ac:chgData name="Eric Robeck" userId="bd4a307eb59aab52" providerId="LiveId" clId="{4E0E0411-3980-4CBF-B88D-FAF45381ACA3}" dt="2020-08-03T19:20:35.857" v="1033"/>
          <ac:spMkLst>
            <pc:docMk/>
            <pc:sldMk cId="1477860956" sldId="350"/>
            <ac:spMk id="133" creationId="{E9C6D043-5716-4A8F-A1A3-9ACD0FEB12AA}"/>
          </ac:spMkLst>
        </pc:spChg>
        <pc:spChg chg="mod">
          <ac:chgData name="Eric Robeck" userId="bd4a307eb59aab52" providerId="LiveId" clId="{4E0E0411-3980-4CBF-B88D-FAF45381ACA3}" dt="2020-08-03T19:20:35.857" v="1033"/>
          <ac:spMkLst>
            <pc:docMk/>
            <pc:sldMk cId="1477860956" sldId="350"/>
            <ac:spMk id="134" creationId="{595C1361-BA76-4552-8222-E0733085A9F3}"/>
          </ac:spMkLst>
        </pc:spChg>
        <pc:spChg chg="mod">
          <ac:chgData name="Eric Robeck" userId="bd4a307eb59aab52" providerId="LiveId" clId="{4E0E0411-3980-4CBF-B88D-FAF45381ACA3}" dt="2020-08-03T19:20:35.857" v="1033"/>
          <ac:spMkLst>
            <pc:docMk/>
            <pc:sldMk cId="1477860956" sldId="350"/>
            <ac:spMk id="135" creationId="{B5F34E76-59AB-4B45-97D7-90F8D09693E7}"/>
          </ac:spMkLst>
        </pc:spChg>
        <pc:spChg chg="mod">
          <ac:chgData name="Eric Robeck" userId="bd4a307eb59aab52" providerId="LiveId" clId="{4E0E0411-3980-4CBF-B88D-FAF45381ACA3}" dt="2020-08-03T19:20:35.857" v="1033"/>
          <ac:spMkLst>
            <pc:docMk/>
            <pc:sldMk cId="1477860956" sldId="350"/>
            <ac:spMk id="136" creationId="{53393969-D1C3-4E50-BEB6-4F4347B7475F}"/>
          </ac:spMkLst>
        </pc:spChg>
        <pc:spChg chg="mod">
          <ac:chgData name="Eric Robeck" userId="bd4a307eb59aab52" providerId="LiveId" clId="{4E0E0411-3980-4CBF-B88D-FAF45381ACA3}" dt="2020-08-03T19:20:35.857" v="1033"/>
          <ac:spMkLst>
            <pc:docMk/>
            <pc:sldMk cId="1477860956" sldId="350"/>
            <ac:spMk id="137" creationId="{CFDCE7B2-8E78-4DF7-BFE3-D74CDF31F6A2}"/>
          </ac:spMkLst>
        </pc:spChg>
        <pc:spChg chg="mod">
          <ac:chgData name="Eric Robeck" userId="bd4a307eb59aab52" providerId="LiveId" clId="{4E0E0411-3980-4CBF-B88D-FAF45381ACA3}" dt="2020-08-03T21:27:48.612" v="1068"/>
          <ac:spMkLst>
            <pc:docMk/>
            <pc:sldMk cId="1477860956" sldId="350"/>
            <ac:spMk id="139" creationId="{AABF5180-1F17-4442-B64A-2729E2F7B79A}"/>
          </ac:spMkLst>
        </pc:spChg>
        <pc:spChg chg="mod">
          <ac:chgData name="Eric Robeck" userId="bd4a307eb59aab52" providerId="LiveId" clId="{4E0E0411-3980-4CBF-B88D-FAF45381ACA3}" dt="2020-08-03T21:27:48.612" v="1068"/>
          <ac:spMkLst>
            <pc:docMk/>
            <pc:sldMk cId="1477860956" sldId="350"/>
            <ac:spMk id="140" creationId="{EF888387-3FC7-4BE0-8814-505FAD61B19C}"/>
          </ac:spMkLst>
        </pc:spChg>
        <pc:spChg chg="mod">
          <ac:chgData name="Eric Robeck" userId="bd4a307eb59aab52" providerId="LiveId" clId="{4E0E0411-3980-4CBF-B88D-FAF45381ACA3}" dt="2020-08-03T21:27:48.612" v="1068"/>
          <ac:spMkLst>
            <pc:docMk/>
            <pc:sldMk cId="1477860956" sldId="350"/>
            <ac:spMk id="141" creationId="{9DD040F6-5D58-466E-A67D-299CCD0962FF}"/>
          </ac:spMkLst>
        </pc:spChg>
        <pc:spChg chg="mod">
          <ac:chgData name="Eric Robeck" userId="bd4a307eb59aab52" providerId="LiveId" clId="{4E0E0411-3980-4CBF-B88D-FAF45381ACA3}" dt="2020-08-03T21:27:48.612" v="1068"/>
          <ac:spMkLst>
            <pc:docMk/>
            <pc:sldMk cId="1477860956" sldId="350"/>
            <ac:spMk id="142" creationId="{332B188D-1653-45BB-8675-9666A61EAB9D}"/>
          </ac:spMkLst>
        </pc:spChg>
        <pc:spChg chg="mod">
          <ac:chgData name="Eric Robeck" userId="bd4a307eb59aab52" providerId="LiveId" clId="{4E0E0411-3980-4CBF-B88D-FAF45381ACA3}" dt="2020-08-03T21:27:48.612" v="1068"/>
          <ac:spMkLst>
            <pc:docMk/>
            <pc:sldMk cId="1477860956" sldId="350"/>
            <ac:spMk id="143" creationId="{B88D631D-974E-4F47-8D67-6C5D78AE6BA2}"/>
          </ac:spMkLst>
        </pc:spChg>
        <pc:spChg chg="add mod">
          <ac:chgData name="Eric Robeck" userId="bd4a307eb59aab52" providerId="LiveId" clId="{4E0E0411-3980-4CBF-B88D-FAF45381ACA3}" dt="2020-08-03T21:29:28.649" v="1079" actId="14100"/>
          <ac:spMkLst>
            <pc:docMk/>
            <pc:sldMk cId="1477860956" sldId="350"/>
            <ac:spMk id="144" creationId="{A69073C2-CB47-4ADE-ADCE-7028067B951F}"/>
          </ac:spMkLst>
        </pc:spChg>
        <pc:spChg chg="mod">
          <ac:chgData name="Eric Robeck" userId="bd4a307eb59aab52" providerId="LiveId" clId="{4E0E0411-3980-4CBF-B88D-FAF45381ACA3}" dt="2020-08-03T21:28:57.480" v="1073"/>
          <ac:spMkLst>
            <pc:docMk/>
            <pc:sldMk cId="1477860956" sldId="350"/>
            <ac:spMk id="146" creationId="{7C86713E-E91A-408C-83F1-697350C62C17}"/>
          </ac:spMkLst>
        </pc:spChg>
        <pc:spChg chg="mod">
          <ac:chgData name="Eric Robeck" userId="bd4a307eb59aab52" providerId="LiveId" clId="{4E0E0411-3980-4CBF-B88D-FAF45381ACA3}" dt="2020-08-03T21:28:57.480" v="1073"/>
          <ac:spMkLst>
            <pc:docMk/>
            <pc:sldMk cId="1477860956" sldId="350"/>
            <ac:spMk id="147" creationId="{BE79D310-C7DB-4251-8BE9-A83FD7CE8901}"/>
          </ac:spMkLst>
        </pc:spChg>
        <pc:spChg chg="mod">
          <ac:chgData name="Eric Robeck" userId="bd4a307eb59aab52" providerId="LiveId" clId="{4E0E0411-3980-4CBF-B88D-FAF45381ACA3}" dt="2020-08-03T21:28:57.480" v="1073"/>
          <ac:spMkLst>
            <pc:docMk/>
            <pc:sldMk cId="1477860956" sldId="350"/>
            <ac:spMk id="148" creationId="{8172D0F4-A24D-49AF-A34C-02BD70E7C271}"/>
          </ac:spMkLst>
        </pc:spChg>
        <pc:spChg chg="mod">
          <ac:chgData name="Eric Robeck" userId="bd4a307eb59aab52" providerId="LiveId" clId="{4E0E0411-3980-4CBF-B88D-FAF45381ACA3}" dt="2020-08-03T21:28:57.480" v="1073"/>
          <ac:spMkLst>
            <pc:docMk/>
            <pc:sldMk cId="1477860956" sldId="350"/>
            <ac:spMk id="149" creationId="{EE1768BD-FA50-45E5-BC58-7F54A441C1D8}"/>
          </ac:spMkLst>
        </pc:spChg>
        <pc:spChg chg="mod">
          <ac:chgData name="Eric Robeck" userId="bd4a307eb59aab52" providerId="LiveId" clId="{4E0E0411-3980-4CBF-B88D-FAF45381ACA3}" dt="2020-08-03T21:28:57.480" v="1073"/>
          <ac:spMkLst>
            <pc:docMk/>
            <pc:sldMk cId="1477860956" sldId="350"/>
            <ac:spMk id="150" creationId="{449F223B-8270-494E-9B14-21B7FAA11F44}"/>
          </ac:spMkLst>
        </pc:spChg>
        <pc:spChg chg="mod">
          <ac:chgData name="Eric Robeck" userId="bd4a307eb59aab52" providerId="LiveId" clId="{4E0E0411-3980-4CBF-B88D-FAF45381ACA3}" dt="2020-08-03T21:29:08.654" v="1074"/>
          <ac:spMkLst>
            <pc:docMk/>
            <pc:sldMk cId="1477860956" sldId="350"/>
            <ac:spMk id="152" creationId="{AB39A3A3-3542-482C-A4C8-9783F6F3E5F8}"/>
          </ac:spMkLst>
        </pc:spChg>
        <pc:spChg chg="mod">
          <ac:chgData name="Eric Robeck" userId="bd4a307eb59aab52" providerId="LiveId" clId="{4E0E0411-3980-4CBF-B88D-FAF45381ACA3}" dt="2020-08-03T21:29:08.654" v="1074"/>
          <ac:spMkLst>
            <pc:docMk/>
            <pc:sldMk cId="1477860956" sldId="350"/>
            <ac:spMk id="153" creationId="{AE7666E2-C0CA-4936-8EFE-5606BBA13701}"/>
          </ac:spMkLst>
        </pc:spChg>
        <pc:spChg chg="mod">
          <ac:chgData name="Eric Robeck" userId="bd4a307eb59aab52" providerId="LiveId" clId="{4E0E0411-3980-4CBF-B88D-FAF45381ACA3}" dt="2020-08-03T21:29:08.654" v="1074"/>
          <ac:spMkLst>
            <pc:docMk/>
            <pc:sldMk cId="1477860956" sldId="350"/>
            <ac:spMk id="154" creationId="{97409A60-1182-4E4F-B44F-BBA9625AAFF2}"/>
          </ac:spMkLst>
        </pc:spChg>
        <pc:spChg chg="mod">
          <ac:chgData name="Eric Robeck" userId="bd4a307eb59aab52" providerId="LiveId" clId="{4E0E0411-3980-4CBF-B88D-FAF45381ACA3}" dt="2020-08-03T21:29:08.654" v="1074"/>
          <ac:spMkLst>
            <pc:docMk/>
            <pc:sldMk cId="1477860956" sldId="350"/>
            <ac:spMk id="155" creationId="{BB127493-406D-4FB6-B79F-CCB8EFBBBF85}"/>
          </ac:spMkLst>
        </pc:spChg>
        <pc:spChg chg="mod">
          <ac:chgData name="Eric Robeck" userId="bd4a307eb59aab52" providerId="LiveId" clId="{4E0E0411-3980-4CBF-B88D-FAF45381ACA3}" dt="2020-08-03T21:29:08.654" v="1074"/>
          <ac:spMkLst>
            <pc:docMk/>
            <pc:sldMk cId="1477860956" sldId="350"/>
            <ac:spMk id="156" creationId="{8168FF97-527B-4C32-8D5A-818061367AE0}"/>
          </ac:spMkLst>
        </pc:spChg>
        <pc:spChg chg="add mod">
          <ac:chgData name="Eric Robeck" userId="bd4a307eb59aab52" providerId="LiveId" clId="{4E0E0411-3980-4CBF-B88D-FAF45381ACA3}" dt="2020-08-03T21:29:45.687" v="1083" actId="1076"/>
          <ac:spMkLst>
            <pc:docMk/>
            <pc:sldMk cId="1477860956" sldId="350"/>
            <ac:spMk id="158" creationId="{280D4D55-B624-4CB1-B5B1-AF4E25DDAF34}"/>
          </ac:spMkLst>
        </pc:spChg>
        <pc:spChg chg="add mod">
          <ac:chgData name="Eric Robeck" userId="bd4a307eb59aab52" providerId="LiveId" clId="{4E0E0411-3980-4CBF-B88D-FAF45381ACA3}" dt="2020-08-03T21:30:00.298" v="1087" actId="1076"/>
          <ac:spMkLst>
            <pc:docMk/>
            <pc:sldMk cId="1477860956" sldId="350"/>
            <ac:spMk id="160" creationId="{057E9546-0045-4165-AAF6-B58458B3CB23}"/>
          </ac:spMkLst>
        </pc:spChg>
        <pc:spChg chg="add mod">
          <ac:chgData name="Eric Robeck" userId="bd4a307eb59aab52" providerId="LiveId" clId="{4E0E0411-3980-4CBF-B88D-FAF45381ACA3}" dt="2020-08-03T21:30:13.521" v="1091" actId="1076"/>
          <ac:spMkLst>
            <pc:docMk/>
            <pc:sldMk cId="1477860956" sldId="350"/>
            <ac:spMk id="162" creationId="{0C8B4920-C0D6-4FC4-B991-6759C8729EA9}"/>
          </ac:spMkLst>
        </pc:spChg>
        <pc:spChg chg="add mod">
          <ac:chgData name="Eric Robeck" userId="bd4a307eb59aab52" providerId="LiveId" clId="{4E0E0411-3980-4CBF-B88D-FAF45381ACA3}" dt="2020-08-07T04:32:53.113" v="18265" actId="20577"/>
          <ac:spMkLst>
            <pc:docMk/>
            <pc:sldMk cId="1477860956" sldId="350"/>
            <ac:spMk id="166" creationId="{AE8AFF4A-3D61-4AF3-BBEE-D6D6F2468678}"/>
          </ac:spMkLst>
        </pc:spChg>
        <pc:spChg chg="add mod">
          <ac:chgData name="Eric Robeck" userId="bd4a307eb59aab52" providerId="LiveId" clId="{4E0E0411-3980-4CBF-B88D-FAF45381ACA3}" dt="2020-08-07T04:32:46.377" v="18260" actId="20577"/>
          <ac:spMkLst>
            <pc:docMk/>
            <pc:sldMk cId="1477860956" sldId="350"/>
            <ac:spMk id="168" creationId="{0993E4E6-8ACC-4CC4-9686-B8CE5E716C9E}"/>
          </ac:spMkLst>
        </pc:spChg>
        <pc:spChg chg="add mod">
          <ac:chgData name="Eric Robeck" userId="bd4a307eb59aab52" providerId="LiveId" clId="{4E0E0411-3980-4CBF-B88D-FAF45381ACA3}" dt="2020-08-06T04:30:28.195" v="9722" actId="20577"/>
          <ac:spMkLst>
            <pc:docMk/>
            <pc:sldMk cId="1477860956" sldId="350"/>
            <ac:spMk id="169" creationId="{BA4E153B-FE1C-4E90-A403-87C2C3F0012E}"/>
          </ac:spMkLst>
        </pc:spChg>
        <pc:spChg chg="add mod">
          <ac:chgData name="Eric Robeck" userId="bd4a307eb59aab52" providerId="LiveId" clId="{4E0E0411-3980-4CBF-B88D-FAF45381ACA3}" dt="2020-08-04T13:00:19.230" v="2576" actId="20577"/>
          <ac:spMkLst>
            <pc:docMk/>
            <pc:sldMk cId="1477860956" sldId="350"/>
            <ac:spMk id="172" creationId="{5B8224F7-C474-4516-9BCB-4F651CF54927}"/>
          </ac:spMkLst>
        </pc:spChg>
        <pc:spChg chg="mod">
          <ac:chgData name="Eric Robeck" userId="bd4a307eb59aab52" providerId="LiveId" clId="{4E0E0411-3980-4CBF-B88D-FAF45381ACA3}" dt="2020-08-04T12:44:25.729" v="2442"/>
          <ac:spMkLst>
            <pc:docMk/>
            <pc:sldMk cId="1477860956" sldId="350"/>
            <ac:spMk id="176" creationId="{F31BBC68-CE28-418D-829B-A308BDE287C3}"/>
          </ac:spMkLst>
        </pc:spChg>
        <pc:spChg chg="mod">
          <ac:chgData name="Eric Robeck" userId="bd4a307eb59aab52" providerId="LiveId" clId="{4E0E0411-3980-4CBF-B88D-FAF45381ACA3}" dt="2020-08-04T12:44:25.729" v="2442"/>
          <ac:spMkLst>
            <pc:docMk/>
            <pc:sldMk cId="1477860956" sldId="350"/>
            <ac:spMk id="177" creationId="{1350EDC4-3F59-4F32-A1CF-00FC7BAE7AAC}"/>
          </ac:spMkLst>
        </pc:spChg>
        <pc:spChg chg="mod">
          <ac:chgData name="Eric Robeck" userId="bd4a307eb59aab52" providerId="LiveId" clId="{4E0E0411-3980-4CBF-B88D-FAF45381ACA3}" dt="2020-08-04T12:44:25.729" v="2442"/>
          <ac:spMkLst>
            <pc:docMk/>
            <pc:sldMk cId="1477860956" sldId="350"/>
            <ac:spMk id="178" creationId="{25BBE117-9F8F-4378-8160-09ABC596864F}"/>
          </ac:spMkLst>
        </pc:spChg>
        <pc:spChg chg="mod">
          <ac:chgData name="Eric Robeck" userId="bd4a307eb59aab52" providerId="LiveId" clId="{4E0E0411-3980-4CBF-B88D-FAF45381ACA3}" dt="2020-08-04T12:44:25.729" v="2442"/>
          <ac:spMkLst>
            <pc:docMk/>
            <pc:sldMk cId="1477860956" sldId="350"/>
            <ac:spMk id="179" creationId="{7AAD6631-6ECC-4FFF-911C-F2B57CB1F74D}"/>
          </ac:spMkLst>
        </pc:spChg>
        <pc:spChg chg="mod">
          <ac:chgData name="Eric Robeck" userId="bd4a307eb59aab52" providerId="LiveId" clId="{4E0E0411-3980-4CBF-B88D-FAF45381ACA3}" dt="2020-08-04T12:44:25.729" v="2442"/>
          <ac:spMkLst>
            <pc:docMk/>
            <pc:sldMk cId="1477860956" sldId="350"/>
            <ac:spMk id="180" creationId="{D63A9F3B-EFD3-40CD-A2E2-59EBB92DEA86}"/>
          </ac:spMkLst>
        </pc:spChg>
        <pc:spChg chg="mod">
          <ac:chgData name="Eric Robeck" userId="bd4a307eb59aab52" providerId="LiveId" clId="{4E0E0411-3980-4CBF-B88D-FAF45381ACA3}" dt="2020-08-04T12:44:40.508" v="2445"/>
          <ac:spMkLst>
            <pc:docMk/>
            <pc:sldMk cId="1477860956" sldId="350"/>
            <ac:spMk id="182" creationId="{987B3F96-30D5-4BD3-A5BF-8EE1BA2F78A5}"/>
          </ac:spMkLst>
        </pc:spChg>
        <pc:spChg chg="mod">
          <ac:chgData name="Eric Robeck" userId="bd4a307eb59aab52" providerId="LiveId" clId="{4E0E0411-3980-4CBF-B88D-FAF45381ACA3}" dt="2020-08-04T12:44:40.508" v="2445"/>
          <ac:spMkLst>
            <pc:docMk/>
            <pc:sldMk cId="1477860956" sldId="350"/>
            <ac:spMk id="183" creationId="{4BF442CD-C1C8-44C6-870E-3B5290670C18}"/>
          </ac:spMkLst>
        </pc:spChg>
        <pc:spChg chg="mod">
          <ac:chgData name="Eric Robeck" userId="bd4a307eb59aab52" providerId="LiveId" clId="{4E0E0411-3980-4CBF-B88D-FAF45381ACA3}" dt="2020-08-04T12:44:40.508" v="2445"/>
          <ac:spMkLst>
            <pc:docMk/>
            <pc:sldMk cId="1477860956" sldId="350"/>
            <ac:spMk id="184" creationId="{17B9E49F-2CD0-41C4-9DE3-F89F08C57DEC}"/>
          </ac:spMkLst>
        </pc:spChg>
        <pc:spChg chg="mod">
          <ac:chgData name="Eric Robeck" userId="bd4a307eb59aab52" providerId="LiveId" clId="{4E0E0411-3980-4CBF-B88D-FAF45381ACA3}" dt="2020-08-04T12:44:40.508" v="2445"/>
          <ac:spMkLst>
            <pc:docMk/>
            <pc:sldMk cId="1477860956" sldId="350"/>
            <ac:spMk id="185" creationId="{A467FD0F-A3CE-49D7-B22D-B720A5F9005F}"/>
          </ac:spMkLst>
        </pc:spChg>
        <pc:spChg chg="mod">
          <ac:chgData name="Eric Robeck" userId="bd4a307eb59aab52" providerId="LiveId" clId="{4E0E0411-3980-4CBF-B88D-FAF45381ACA3}" dt="2020-08-04T12:44:40.508" v="2445"/>
          <ac:spMkLst>
            <pc:docMk/>
            <pc:sldMk cId="1477860956" sldId="350"/>
            <ac:spMk id="186" creationId="{EB8B6504-0866-4251-9E06-91029718580F}"/>
          </ac:spMkLst>
        </pc:spChg>
        <pc:spChg chg="mod">
          <ac:chgData name="Eric Robeck" userId="bd4a307eb59aab52" providerId="LiveId" clId="{4E0E0411-3980-4CBF-B88D-FAF45381ACA3}" dt="2020-08-04T12:44:49.684" v="2448"/>
          <ac:spMkLst>
            <pc:docMk/>
            <pc:sldMk cId="1477860956" sldId="350"/>
            <ac:spMk id="188" creationId="{A0503AA4-8759-4AE1-9679-3871DC9F057F}"/>
          </ac:spMkLst>
        </pc:spChg>
        <pc:spChg chg="mod">
          <ac:chgData name="Eric Robeck" userId="bd4a307eb59aab52" providerId="LiveId" clId="{4E0E0411-3980-4CBF-B88D-FAF45381ACA3}" dt="2020-08-04T12:44:49.684" v="2448"/>
          <ac:spMkLst>
            <pc:docMk/>
            <pc:sldMk cId="1477860956" sldId="350"/>
            <ac:spMk id="189" creationId="{1F04ED6A-28C8-4C76-B2A0-A1EB01DB4333}"/>
          </ac:spMkLst>
        </pc:spChg>
        <pc:spChg chg="mod">
          <ac:chgData name="Eric Robeck" userId="bd4a307eb59aab52" providerId="LiveId" clId="{4E0E0411-3980-4CBF-B88D-FAF45381ACA3}" dt="2020-08-04T12:44:49.684" v="2448"/>
          <ac:spMkLst>
            <pc:docMk/>
            <pc:sldMk cId="1477860956" sldId="350"/>
            <ac:spMk id="190" creationId="{D2E61E01-6FB4-4F19-83C5-734585DB1D81}"/>
          </ac:spMkLst>
        </pc:spChg>
        <pc:spChg chg="mod">
          <ac:chgData name="Eric Robeck" userId="bd4a307eb59aab52" providerId="LiveId" clId="{4E0E0411-3980-4CBF-B88D-FAF45381ACA3}" dt="2020-08-04T12:53:52.391" v="2527" actId="1076"/>
          <ac:spMkLst>
            <pc:docMk/>
            <pc:sldMk cId="1477860956" sldId="350"/>
            <ac:spMk id="191" creationId="{C0485191-883C-412D-8DF6-4C865294A38C}"/>
          </ac:spMkLst>
        </pc:spChg>
        <pc:spChg chg="mod">
          <ac:chgData name="Eric Robeck" userId="bd4a307eb59aab52" providerId="LiveId" clId="{4E0E0411-3980-4CBF-B88D-FAF45381ACA3}" dt="2020-08-04T12:44:49.684" v="2448"/>
          <ac:spMkLst>
            <pc:docMk/>
            <pc:sldMk cId="1477860956" sldId="350"/>
            <ac:spMk id="192" creationId="{1CD9366B-4C6E-4811-8514-745E38F3BFC9}"/>
          </ac:spMkLst>
        </pc:spChg>
        <pc:spChg chg="mod">
          <ac:chgData name="Eric Robeck" userId="bd4a307eb59aab52" providerId="LiveId" clId="{4E0E0411-3980-4CBF-B88D-FAF45381ACA3}" dt="2020-08-04T12:54:05.123" v="2530"/>
          <ac:spMkLst>
            <pc:docMk/>
            <pc:sldMk cId="1477860956" sldId="350"/>
            <ac:spMk id="194" creationId="{ACFAEF01-6C96-4AB1-AFC5-60C42EC4D8EA}"/>
          </ac:spMkLst>
        </pc:spChg>
        <pc:spChg chg="mod">
          <ac:chgData name="Eric Robeck" userId="bd4a307eb59aab52" providerId="LiveId" clId="{4E0E0411-3980-4CBF-B88D-FAF45381ACA3}" dt="2020-08-04T12:54:05.123" v="2530"/>
          <ac:spMkLst>
            <pc:docMk/>
            <pc:sldMk cId="1477860956" sldId="350"/>
            <ac:spMk id="195" creationId="{ABAEE361-6CBF-4498-8DB1-8E1F80A9426D}"/>
          </ac:spMkLst>
        </pc:spChg>
        <pc:spChg chg="mod">
          <ac:chgData name="Eric Robeck" userId="bd4a307eb59aab52" providerId="LiveId" clId="{4E0E0411-3980-4CBF-B88D-FAF45381ACA3}" dt="2020-08-04T12:54:05.123" v="2530"/>
          <ac:spMkLst>
            <pc:docMk/>
            <pc:sldMk cId="1477860956" sldId="350"/>
            <ac:spMk id="196" creationId="{F9395D2E-44EC-4137-875D-1D19FCBCD93E}"/>
          </ac:spMkLst>
        </pc:spChg>
        <pc:spChg chg="mod">
          <ac:chgData name="Eric Robeck" userId="bd4a307eb59aab52" providerId="LiveId" clId="{4E0E0411-3980-4CBF-B88D-FAF45381ACA3}" dt="2020-08-04T12:54:05.123" v="2530"/>
          <ac:spMkLst>
            <pc:docMk/>
            <pc:sldMk cId="1477860956" sldId="350"/>
            <ac:spMk id="197" creationId="{7CD30701-3A14-429B-A95B-4778E0437027}"/>
          </ac:spMkLst>
        </pc:spChg>
        <pc:spChg chg="mod">
          <ac:chgData name="Eric Robeck" userId="bd4a307eb59aab52" providerId="LiveId" clId="{4E0E0411-3980-4CBF-B88D-FAF45381ACA3}" dt="2020-08-04T12:54:05.123" v="2530"/>
          <ac:spMkLst>
            <pc:docMk/>
            <pc:sldMk cId="1477860956" sldId="350"/>
            <ac:spMk id="198" creationId="{96A033AE-5EC0-4596-8508-E26408E4ACEA}"/>
          </ac:spMkLst>
        </pc:spChg>
        <pc:spChg chg="mod">
          <ac:chgData name="Eric Robeck" userId="bd4a307eb59aab52" providerId="LiveId" clId="{4E0E0411-3980-4CBF-B88D-FAF45381ACA3}" dt="2020-08-04T12:54:11.312" v="2533"/>
          <ac:spMkLst>
            <pc:docMk/>
            <pc:sldMk cId="1477860956" sldId="350"/>
            <ac:spMk id="200" creationId="{C94D58D3-B0CA-4322-B853-85B2E524F394}"/>
          </ac:spMkLst>
        </pc:spChg>
        <pc:spChg chg="mod">
          <ac:chgData name="Eric Robeck" userId="bd4a307eb59aab52" providerId="LiveId" clId="{4E0E0411-3980-4CBF-B88D-FAF45381ACA3}" dt="2020-08-04T12:54:11.312" v="2533"/>
          <ac:spMkLst>
            <pc:docMk/>
            <pc:sldMk cId="1477860956" sldId="350"/>
            <ac:spMk id="201" creationId="{166AC8FB-1BD5-4899-8044-4102725C4203}"/>
          </ac:spMkLst>
        </pc:spChg>
        <pc:spChg chg="mod">
          <ac:chgData name="Eric Robeck" userId="bd4a307eb59aab52" providerId="LiveId" clId="{4E0E0411-3980-4CBF-B88D-FAF45381ACA3}" dt="2020-08-04T12:54:11.312" v="2533"/>
          <ac:spMkLst>
            <pc:docMk/>
            <pc:sldMk cId="1477860956" sldId="350"/>
            <ac:spMk id="202" creationId="{09DC48D4-5DA1-4B94-A026-ECC265227D12}"/>
          </ac:spMkLst>
        </pc:spChg>
        <pc:spChg chg="mod">
          <ac:chgData name="Eric Robeck" userId="bd4a307eb59aab52" providerId="LiveId" clId="{4E0E0411-3980-4CBF-B88D-FAF45381ACA3}" dt="2020-08-04T12:54:11.312" v="2533"/>
          <ac:spMkLst>
            <pc:docMk/>
            <pc:sldMk cId="1477860956" sldId="350"/>
            <ac:spMk id="203" creationId="{AC016B68-475F-4351-B51D-8A52664EE2CE}"/>
          </ac:spMkLst>
        </pc:spChg>
        <pc:spChg chg="mod">
          <ac:chgData name="Eric Robeck" userId="bd4a307eb59aab52" providerId="LiveId" clId="{4E0E0411-3980-4CBF-B88D-FAF45381ACA3}" dt="2020-08-04T12:54:11.312" v="2533"/>
          <ac:spMkLst>
            <pc:docMk/>
            <pc:sldMk cId="1477860956" sldId="350"/>
            <ac:spMk id="204" creationId="{CDDB2804-6A11-43CE-A716-B372374E0822}"/>
          </ac:spMkLst>
        </pc:spChg>
        <pc:spChg chg="mod">
          <ac:chgData name="Eric Robeck" userId="bd4a307eb59aab52" providerId="LiveId" clId="{4E0E0411-3980-4CBF-B88D-FAF45381ACA3}" dt="2020-08-04T12:54:18.167" v="2536"/>
          <ac:spMkLst>
            <pc:docMk/>
            <pc:sldMk cId="1477860956" sldId="350"/>
            <ac:spMk id="206" creationId="{96A60E18-A0F1-4585-988A-AC083A2A0E06}"/>
          </ac:spMkLst>
        </pc:spChg>
        <pc:spChg chg="mod">
          <ac:chgData name="Eric Robeck" userId="bd4a307eb59aab52" providerId="LiveId" clId="{4E0E0411-3980-4CBF-B88D-FAF45381ACA3}" dt="2020-08-04T12:54:18.167" v="2536"/>
          <ac:spMkLst>
            <pc:docMk/>
            <pc:sldMk cId="1477860956" sldId="350"/>
            <ac:spMk id="207" creationId="{576D6CEB-897A-4AAE-99CC-4F0BADA56D89}"/>
          </ac:spMkLst>
        </pc:spChg>
        <pc:spChg chg="mod">
          <ac:chgData name="Eric Robeck" userId="bd4a307eb59aab52" providerId="LiveId" clId="{4E0E0411-3980-4CBF-B88D-FAF45381ACA3}" dt="2020-08-04T12:54:18.167" v="2536"/>
          <ac:spMkLst>
            <pc:docMk/>
            <pc:sldMk cId="1477860956" sldId="350"/>
            <ac:spMk id="208" creationId="{56088384-020A-4C09-9A14-C063D524CD40}"/>
          </ac:spMkLst>
        </pc:spChg>
        <pc:spChg chg="mod">
          <ac:chgData name="Eric Robeck" userId="bd4a307eb59aab52" providerId="LiveId" clId="{4E0E0411-3980-4CBF-B88D-FAF45381ACA3}" dt="2020-08-04T12:54:18.167" v="2536"/>
          <ac:spMkLst>
            <pc:docMk/>
            <pc:sldMk cId="1477860956" sldId="350"/>
            <ac:spMk id="209" creationId="{DF6A0A2C-B091-4C17-95B8-D1CF452A02E0}"/>
          </ac:spMkLst>
        </pc:spChg>
        <pc:spChg chg="mod">
          <ac:chgData name="Eric Robeck" userId="bd4a307eb59aab52" providerId="LiveId" clId="{4E0E0411-3980-4CBF-B88D-FAF45381ACA3}" dt="2020-08-04T12:54:18.167" v="2536"/>
          <ac:spMkLst>
            <pc:docMk/>
            <pc:sldMk cId="1477860956" sldId="350"/>
            <ac:spMk id="210" creationId="{D595F611-4F25-43EA-A508-DCFC81840016}"/>
          </ac:spMkLst>
        </pc:spChg>
        <pc:spChg chg="mod">
          <ac:chgData name="Eric Robeck" userId="bd4a307eb59aab52" providerId="LiveId" clId="{4E0E0411-3980-4CBF-B88D-FAF45381ACA3}" dt="2020-08-04T12:54:24.037" v="2539"/>
          <ac:spMkLst>
            <pc:docMk/>
            <pc:sldMk cId="1477860956" sldId="350"/>
            <ac:spMk id="212" creationId="{34D506A1-84D6-4A3E-AA95-657775845E64}"/>
          </ac:spMkLst>
        </pc:spChg>
        <pc:spChg chg="mod">
          <ac:chgData name="Eric Robeck" userId="bd4a307eb59aab52" providerId="LiveId" clId="{4E0E0411-3980-4CBF-B88D-FAF45381ACA3}" dt="2020-08-04T12:54:24.037" v="2539"/>
          <ac:spMkLst>
            <pc:docMk/>
            <pc:sldMk cId="1477860956" sldId="350"/>
            <ac:spMk id="213" creationId="{FE6C60FA-3737-468C-A2D1-1968FA2B8399}"/>
          </ac:spMkLst>
        </pc:spChg>
        <pc:spChg chg="mod">
          <ac:chgData name="Eric Robeck" userId="bd4a307eb59aab52" providerId="LiveId" clId="{4E0E0411-3980-4CBF-B88D-FAF45381ACA3}" dt="2020-08-04T12:54:24.037" v="2539"/>
          <ac:spMkLst>
            <pc:docMk/>
            <pc:sldMk cId="1477860956" sldId="350"/>
            <ac:spMk id="214" creationId="{CC130D6B-B5CC-455D-B5FC-E33CF4DA713E}"/>
          </ac:spMkLst>
        </pc:spChg>
        <pc:spChg chg="mod">
          <ac:chgData name="Eric Robeck" userId="bd4a307eb59aab52" providerId="LiveId" clId="{4E0E0411-3980-4CBF-B88D-FAF45381ACA3}" dt="2020-08-04T12:54:24.037" v="2539"/>
          <ac:spMkLst>
            <pc:docMk/>
            <pc:sldMk cId="1477860956" sldId="350"/>
            <ac:spMk id="215" creationId="{A85A32D7-5852-4702-B56A-27DBCCADE84D}"/>
          </ac:spMkLst>
        </pc:spChg>
        <pc:spChg chg="mod">
          <ac:chgData name="Eric Robeck" userId="bd4a307eb59aab52" providerId="LiveId" clId="{4E0E0411-3980-4CBF-B88D-FAF45381ACA3}" dt="2020-08-04T12:54:24.037" v="2539"/>
          <ac:spMkLst>
            <pc:docMk/>
            <pc:sldMk cId="1477860956" sldId="350"/>
            <ac:spMk id="216" creationId="{319EEF9E-82C1-4E6B-8891-28E07A79AB0F}"/>
          </ac:spMkLst>
        </pc:spChg>
        <pc:spChg chg="add mod">
          <ac:chgData name="Eric Robeck" userId="bd4a307eb59aab52" providerId="LiveId" clId="{4E0E0411-3980-4CBF-B88D-FAF45381ACA3}" dt="2020-08-04T13:02:47.716" v="2629" actId="1036"/>
          <ac:spMkLst>
            <pc:docMk/>
            <pc:sldMk cId="1477860956" sldId="350"/>
            <ac:spMk id="217" creationId="{B228C3F0-FDED-4F66-A89E-5B049DAF792C}"/>
          </ac:spMkLst>
        </pc:spChg>
        <pc:spChg chg="add mod">
          <ac:chgData name="Eric Robeck" userId="bd4a307eb59aab52" providerId="LiveId" clId="{4E0E0411-3980-4CBF-B88D-FAF45381ACA3}" dt="2020-08-04T13:17:14.732" v="2777" actId="20577"/>
          <ac:spMkLst>
            <pc:docMk/>
            <pc:sldMk cId="1477860956" sldId="350"/>
            <ac:spMk id="219" creationId="{0B814B31-EE3A-4C1D-A674-F0373BC33E9D}"/>
          </ac:spMkLst>
        </pc:spChg>
        <pc:spChg chg="add mod ord">
          <ac:chgData name="Eric Robeck" userId="bd4a307eb59aab52" providerId="LiveId" clId="{4E0E0411-3980-4CBF-B88D-FAF45381ACA3}" dt="2020-08-04T22:29:07.513" v="4716" actId="3064"/>
          <ac:spMkLst>
            <pc:docMk/>
            <pc:sldMk cId="1477860956" sldId="350"/>
            <ac:spMk id="222" creationId="{1BFA1E0E-2A64-4425-B8B0-9B66FC13C4E9}"/>
          </ac:spMkLst>
        </pc:spChg>
        <pc:spChg chg="add mod ord">
          <ac:chgData name="Eric Robeck" userId="bd4a307eb59aab52" providerId="LiveId" clId="{4E0E0411-3980-4CBF-B88D-FAF45381ACA3}" dt="2020-08-04T22:27:48.525" v="4699" actId="3064"/>
          <ac:spMkLst>
            <pc:docMk/>
            <pc:sldMk cId="1477860956" sldId="350"/>
            <ac:spMk id="223" creationId="{285B727E-7CFA-45F3-821E-6432582ABCCE}"/>
          </ac:spMkLst>
        </pc:spChg>
        <pc:spChg chg="add mod">
          <ac:chgData name="Eric Robeck" userId="bd4a307eb59aab52" providerId="LiveId" clId="{4E0E0411-3980-4CBF-B88D-FAF45381ACA3}" dt="2020-08-04T22:21:45.811" v="4638" actId="571"/>
          <ac:spMkLst>
            <pc:docMk/>
            <pc:sldMk cId="1477860956" sldId="350"/>
            <ac:spMk id="224" creationId="{5769E5E6-4BC0-4F39-963D-35FE83783E2E}"/>
          </ac:spMkLst>
        </pc:spChg>
        <pc:spChg chg="add mod">
          <ac:chgData name="Eric Robeck" userId="bd4a307eb59aab52" providerId="LiveId" clId="{4E0E0411-3980-4CBF-B88D-FAF45381ACA3}" dt="2020-08-04T22:34:12.973" v="4758" actId="1076"/>
          <ac:spMkLst>
            <pc:docMk/>
            <pc:sldMk cId="1477860956" sldId="350"/>
            <ac:spMk id="226" creationId="{13C45F44-CBE2-4C0B-961F-93375DF3F555}"/>
          </ac:spMkLst>
        </pc:spChg>
        <pc:spChg chg="add mod">
          <ac:chgData name="Eric Robeck" userId="bd4a307eb59aab52" providerId="LiveId" clId="{4E0E0411-3980-4CBF-B88D-FAF45381ACA3}" dt="2020-08-04T22:35:30.124" v="4763" actId="1076"/>
          <ac:spMkLst>
            <pc:docMk/>
            <pc:sldMk cId="1477860956" sldId="350"/>
            <ac:spMk id="228" creationId="{090A1E66-D736-4FB9-A910-99112525B3EA}"/>
          </ac:spMkLst>
        </pc:spChg>
        <pc:spChg chg="add del mod">
          <ac:chgData name="Eric Robeck" userId="bd4a307eb59aab52" providerId="LiveId" clId="{4E0E0411-3980-4CBF-B88D-FAF45381ACA3}" dt="2020-08-04T22:30:27.944" v="4726" actId="478"/>
          <ac:spMkLst>
            <pc:docMk/>
            <pc:sldMk cId="1477860956" sldId="350"/>
            <ac:spMk id="229" creationId="{0E6A0737-E240-4CEC-AEB9-073FE8B9C603}"/>
          </ac:spMkLst>
        </pc:spChg>
        <pc:grpChg chg="add del mod">
          <ac:chgData name="Eric Robeck" userId="bd4a307eb59aab52" providerId="LiveId" clId="{4E0E0411-3980-4CBF-B88D-FAF45381ACA3}" dt="2020-08-03T17:55:05.197" v="729" actId="21"/>
          <ac:grpSpMkLst>
            <pc:docMk/>
            <pc:sldMk cId="1477860956" sldId="350"/>
            <ac:grpSpMk id="91" creationId="{2731CB2A-7E76-42EB-87F0-D90CC1AF39E7}"/>
          </ac:grpSpMkLst>
        </pc:grpChg>
        <pc:grpChg chg="add del mod">
          <ac:chgData name="Eric Robeck" userId="bd4a307eb59aab52" providerId="LiveId" clId="{4E0E0411-3980-4CBF-B88D-FAF45381ACA3}" dt="2020-08-03T17:55:08.058" v="731"/>
          <ac:grpSpMkLst>
            <pc:docMk/>
            <pc:sldMk cId="1477860956" sldId="350"/>
            <ac:grpSpMk id="92" creationId="{AB7C7A1A-C3D6-4A96-9DF7-5075845415DA}"/>
          </ac:grpSpMkLst>
        </pc:grpChg>
        <pc:grpChg chg="add del mod">
          <ac:chgData name="Eric Robeck" userId="bd4a307eb59aab52" providerId="LiveId" clId="{4E0E0411-3980-4CBF-B88D-FAF45381ACA3}" dt="2020-08-03T17:55:12.864" v="733"/>
          <ac:grpSpMkLst>
            <pc:docMk/>
            <pc:sldMk cId="1477860956" sldId="350"/>
            <ac:grpSpMk id="98" creationId="{4A8D1EA0-D114-41ED-8422-3F4CB5127B5F}"/>
          </ac:grpSpMkLst>
        </pc:grpChg>
        <pc:grpChg chg="add del mod">
          <ac:chgData name="Eric Robeck" userId="bd4a307eb59aab52" providerId="LiveId" clId="{4E0E0411-3980-4CBF-B88D-FAF45381ACA3}" dt="2020-08-03T17:55:16.891" v="735"/>
          <ac:grpSpMkLst>
            <pc:docMk/>
            <pc:sldMk cId="1477860956" sldId="350"/>
            <ac:grpSpMk id="104" creationId="{A92AEAF5-3BFE-49DF-9EFA-71395E98BE48}"/>
          </ac:grpSpMkLst>
        </pc:grpChg>
        <pc:grpChg chg="add del mod">
          <ac:chgData name="Eric Robeck" userId="bd4a307eb59aab52" providerId="LiveId" clId="{4E0E0411-3980-4CBF-B88D-FAF45381ACA3}" dt="2020-08-03T17:56:18.533" v="740"/>
          <ac:grpSpMkLst>
            <pc:docMk/>
            <pc:sldMk cId="1477860956" sldId="350"/>
            <ac:grpSpMk id="110" creationId="{D448F766-A3A5-4E6B-89BE-ACF4087FE785}"/>
          </ac:grpSpMkLst>
        </pc:grpChg>
        <pc:grpChg chg="add del mod">
          <ac:chgData name="Eric Robeck" userId="bd4a307eb59aab52" providerId="LiveId" clId="{4E0E0411-3980-4CBF-B88D-FAF45381ACA3}" dt="2020-08-03T18:35:21.634" v="824" actId="478"/>
          <ac:grpSpMkLst>
            <pc:docMk/>
            <pc:sldMk cId="1477860956" sldId="350"/>
            <ac:grpSpMk id="116" creationId="{6A0E1734-3AA4-463D-A029-A23623B26A7F}"/>
          </ac:grpSpMkLst>
        </pc:grpChg>
        <pc:grpChg chg="add del mod">
          <ac:chgData name="Eric Robeck" userId="bd4a307eb59aab52" providerId="LiveId" clId="{4E0E0411-3980-4CBF-B88D-FAF45381ACA3}" dt="2020-08-03T19:20:27.300" v="1031" actId="21"/>
          <ac:grpSpMkLst>
            <pc:docMk/>
            <pc:sldMk cId="1477860956" sldId="350"/>
            <ac:grpSpMk id="122" creationId="{DF52C002-FA93-4A30-8880-92D0DB3E8AA4}"/>
          </ac:grpSpMkLst>
        </pc:grpChg>
        <pc:grpChg chg="add del mod">
          <ac:chgData name="Eric Robeck" userId="bd4a307eb59aab52" providerId="LiveId" clId="{4E0E0411-3980-4CBF-B88D-FAF45381ACA3}" dt="2020-08-03T21:27:00.541" v="1064" actId="21"/>
          <ac:grpSpMkLst>
            <pc:docMk/>
            <pc:sldMk cId="1477860956" sldId="350"/>
            <ac:grpSpMk id="132" creationId="{E1A6B927-E3A0-46FD-BE4F-87236BF91AE0}"/>
          </ac:grpSpMkLst>
        </pc:grpChg>
        <pc:grpChg chg="add del mod">
          <ac:chgData name="Eric Robeck" userId="bd4a307eb59aab52" providerId="LiveId" clId="{4E0E0411-3980-4CBF-B88D-FAF45381ACA3}" dt="2020-08-03T21:28:49.470" v="1071" actId="21"/>
          <ac:grpSpMkLst>
            <pc:docMk/>
            <pc:sldMk cId="1477860956" sldId="350"/>
            <ac:grpSpMk id="138" creationId="{901E0E80-4625-40D1-ACFF-6DD219BEE79D}"/>
          </ac:grpSpMkLst>
        </pc:grpChg>
        <pc:grpChg chg="add del mod">
          <ac:chgData name="Eric Robeck" userId="bd4a307eb59aab52" providerId="LiveId" clId="{4E0E0411-3980-4CBF-B88D-FAF45381ACA3}" dt="2020-08-04T12:40:10.239" v="2367" actId="21"/>
          <ac:grpSpMkLst>
            <pc:docMk/>
            <pc:sldMk cId="1477860956" sldId="350"/>
            <ac:grpSpMk id="145" creationId="{0C1D24DD-0997-479C-9B1C-62A23E1FED60}"/>
          </ac:grpSpMkLst>
        </pc:grpChg>
        <pc:grpChg chg="add del mod">
          <ac:chgData name="Eric Robeck" userId="bd4a307eb59aab52" providerId="LiveId" clId="{4E0E0411-3980-4CBF-B88D-FAF45381ACA3}" dt="2020-08-03T21:29:10.244" v="1075"/>
          <ac:grpSpMkLst>
            <pc:docMk/>
            <pc:sldMk cId="1477860956" sldId="350"/>
            <ac:grpSpMk id="151" creationId="{DC2E5593-743E-4866-905C-ABCCC7C1EC7D}"/>
          </ac:grpSpMkLst>
        </pc:grpChg>
        <pc:grpChg chg="add mod">
          <ac:chgData name="Eric Robeck" userId="bd4a307eb59aab52" providerId="LiveId" clId="{4E0E0411-3980-4CBF-B88D-FAF45381ACA3}" dt="2020-08-03T23:15:44.009" v="1785" actId="164"/>
          <ac:grpSpMkLst>
            <pc:docMk/>
            <pc:sldMk cId="1477860956" sldId="350"/>
            <ac:grpSpMk id="170" creationId="{806D362E-C46E-45FA-953A-273F86290C49}"/>
          </ac:grpSpMkLst>
        </pc:grpChg>
        <pc:grpChg chg="add del mod">
          <ac:chgData name="Eric Robeck" userId="bd4a307eb59aab52" providerId="LiveId" clId="{4E0E0411-3980-4CBF-B88D-FAF45381ACA3}" dt="2020-08-04T12:44:35.069" v="2443"/>
          <ac:grpSpMkLst>
            <pc:docMk/>
            <pc:sldMk cId="1477860956" sldId="350"/>
            <ac:grpSpMk id="175" creationId="{B0C3FE87-1139-4A44-A748-7531F4D920A0}"/>
          </ac:grpSpMkLst>
        </pc:grpChg>
        <pc:grpChg chg="add del mod">
          <ac:chgData name="Eric Robeck" userId="bd4a307eb59aab52" providerId="LiveId" clId="{4E0E0411-3980-4CBF-B88D-FAF45381ACA3}" dt="2020-08-04T12:44:44.562" v="2446"/>
          <ac:grpSpMkLst>
            <pc:docMk/>
            <pc:sldMk cId="1477860956" sldId="350"/>
            <ac:grpSpMk id="181" creationId="{63E682ED-E982-49D8-9C43-61F9FECC30FB}"/>
          </ac:grpSpMkLst>
        </pc:grpChg>
        <pc:grpChg chg="add del mod">
          <ac:chgData name="Eric Robeck" userId="bd4a307eb59aab52" providerId="LiveId" clId="{4E0E0411-3980-4CBF-B88D-FAF45381ACA3}" dt="2020-08-04T12:53:56.585" v="2528" actId="21"/>
          <ac:grpSpMkLst>
            <pc:docMk/>
            <pc:sldMk cId="1477860956" sldId="350"/>
            <ac:grpSpMk id="187" creationId="{FA198A1A-7936-47DF-90FD-F54BB0FEDC3C}"/>
          </ac:grpSpMkLst>
        </pc:grpChg>
        <pc:grpChg chg="add del mod">
          <ac:chgData name="Eric Robeck" userId="bd4a307eb59aab52" providerId="LiveId" clId="{4E0E0411-3980-4CBF-B88D-FAF45381ACA3}" dt="2020-08-04T12:54:08.003" v="2531"/>
          <ac:grpSpMkLst>
            <pc:docMk/>
            <pc:sldMk cId="1477860956" sldId="350"/>
            <ac:grpSpMk id="193" creationId="{330A5E52-68B1-42B6-B6CE-12A8D81A47E9}"/>
          </ac:grpSpMkLst>
        </pc:grpChg>
        <pc:grpChg chg="add del mod">
          <ac:chgData name="Eric Robeck" userId="bd4a307eb59aab52" providerId="LiveId" clId="{4E0E0411-3980-4CBF-B88D-FAF45381ACA3}" dt="2020-08-04T12:54:13.272" v="2534"/>
          <ac:grpSpMkLst>
            <pc:docMk/>
            <pc:sldMk cId="1477860956" sldId="350"/>
            <ac:grpSpMk id="199" creationId="{083DBB61-AC82-419C-ACE3-68EA63FA7C3C}"/>
          </ac:grpSpMkLst>
        </pc:grpChg>
        <pc:grpChg chg="add del mod">
          <ac:chgData name="Eric Robeck" userId="bd4a307eb59aab52" providerId="LiveId" clId="{4E0E0411-3980-4CBF-B88D-FAF45381ACA3}" dt="2020-08-04T12:54:20.012" v="2537"/>
          <ac:grpSpMkLst>
            <pc:docMk/>
            <pc:sldMk cId="1477860956" sldId="350"/>
            <ac:grpSpMk id="205" creationId="{DD35BD38-4776-4255-8B38-0C6F39553653}"/>
          </ac:grpSpMkLst>
        </pc:grpChg>
        <pc:grpChg chg="add del mod">
          <ac:chgData name="Eric Robeck" userId="bd4a307eb59aab52" providerId="LiveId" clId="{4E0E0411-3980-4CBF-B88D-FAF45381ACA3}" dt="2020-08-06T06:01:47.911" v="12387" actId="21"/>
          <ac:grpSpMkLst>
            <pc:docMk/>
            <pc:sldMk cId="1477860956" sldId="350"/>
            <ac:grpSpMk id="211" creationId="{85E0C14B-54D7-4217-AE92-084E5278F21C}"/>
          </ac:grpSpMkLst>
        </pc:grpChg>
        <pc:picChg chg="add del mod">
          <ac:chgData name="Eric Robeck" userId="bd4a307eb59aab52" providerId="LiveId" clId="{4E0E0411-3980-4CBF-B88D-FAF45381ACA3}" dt="2020-08-03T17:15:16.661" v="218" actId="478"/>
          <ac:picMkLst>
            <pc:docMk/>
            <pc:sldMk cId="1477860956" sldId="350"/>
            <ac:picMk id="12" creationId="{E3EF35D6-7546-49F3-AB15-D37042FC024F}"/>
          </ac:picMkLst>
        </pc:picChg>
        <pc:picChg chg="add del mod">
          <ac:chgData name="Eric Robeck" userId="bd4a307eb59aab52" providerId="LiveId" clId="{4E0E0411-3980-4CBF-B88D-FAF45381ACA3}" dt="2020-08-03T17:15:33.588" v="224" actId="478"/>
          <ac:picMkLst>
            <pc:docMk/>
            <pc:sldMk cId="1477860956" sldId="350"/>
            <ac:picMk id="14" creationId="{74C5CA68-A4AB-4A98-B13F-5449811EDB99}"/>
          </ac:picMkLst>
        </pc:picChg>
        <pc:picChg chg="add del mod">
          <ac:chgData name="Eric Robeck" userId="bd4a307eb59aab52" providerId="LiveId" clId="{4E0E0411-3980-4CBF-B88D-FAF45381ACA3}" dt="2020-08-03T17:16:13.070" v="230" actId="478"/>
          <ac:picMkLst>
            <pc:docMk/>
            <pc:sldMk cId="1477860956" sldId="350"/>
            <ac:picMk id="18" creationId="{7C8DB967-8BF4-4707-A0F7-DA678DC9EF50}"/>
          </ac:picMkLst>
        </pc:picChg>
        <pc:picChg chg="add del mod">
          <ac:chgData name="Eric Robeck" userId="bd4a307eb59aab52" providerId="LiveId" clId="{4E0E0411-3980-4CBF-B88D-FAF45381ACA3}" dt="2020-08-03T17:16:01.913" v="228" actId="478"/>
          <ac:picMkLst>
            <pc:docMk/>
            <pc:sldMk cId="1477860956" sldId="350"/>
            <ac:picMk id="22" creationId="{7C30DE25-663B-400E-9D96-4ECB13924BB5}"/>
          </ac:picMkLst>
        </pc:picChg>
        <pc:picChg chg="add del mod">
          <ac:chgData name="Eric Robeck" userId="bd4a307eb59aab52" providerId="LiveId" clId="{4E0E0411-3980-4CBF-B88D-FAF45381ACA3}" dt="2020-08-03T17:18:41.925" v="361" actId="478"/>
          <ac:picMkLst>
            <pc:docMk/>
            <pc:sldMk cId="1477860956" sldId="350"/>
            <ac:picMk id="26" creationId="{66CABA2D-7B06-4497-A680-0F8AF1D4979A}"/>
          </ac:picMkLst>
        </pc:picChg>
        <pc:picChg chg="add del mod">
          <ac:chgData name="Eric Robeck" userId="bd4a307eb59aab52" providerId="LiveId" clId="{4E0E0411-3980-4CBF-B88D-FAF45381ACA3}" dt="2020-08-03T17:18:42.796" v="362" actId="478"/>
          <ac:picMkLst>
            <pc:docMk/>
            <pc:sldMk cId="1477860956" sldId="350"/>
            <ac:picMk id="34" creationId="{F75C5FFE-ABB4-4529-B9DE-380E012AA5A7}"/>
          </ac:picMkLst>
        </pc:picChg>
        <pc:picChg chg="add del mod">
          <ac:chgData name="Eric Robeck" userId="bd4a307eb59aab52" providerId="LiveId" clId="{4E0E0411-3980-4CBF-B88D-FAF45381ACA3}" dt="2020-08-03T17:19:13.414" v="366" actId="478"/>
          <ac:picMkLst>
            <pc:docMk/>
            <pc:sldMk cId="1477860956" sldId="350"/>
            <ac:picMk id="40" creationId="{3314B9A3-D7C2-449D-AA75-AA883F4A2BC9}"/>
          </ac:picMkLst>
        </pc:picChg>
        <pc:picChg chg="add del mod">
          <ac:chgData name="Eric Robeck" userId="bd4a307eb59aab52" providerId="LiveId" clId="{4E0E0411-3980-4CBF-B88D-FAF45381ACA3}" dt="2020-08-03T17:19:19.798" v="368"/>
          <ac:picMkLst>
            <pc:docMk/>
            <pc:sldMk cId="1477860956" sldId="350"/>
            <ac:picMk id="44" creationId="{4D926667-3C67-4F26-8930-0AD521C73275}"/>
          </ac:picMkLst>
        </pc:picChg>
        <pc:picChg chg="add del mod">
          <ac:chgData name="Eric Robeck" userId="bd4a307eb59aab52" providerId="LiveId" clId="{4E0E0411-3980-4CBF-B88D-FAF45381ACA3}" dt="2020-08-03T17:19:23.403" v="370"/>
          <ac:picMkLst>
            <pc:docMk/>
            <pc:sldMk cId="1477860956" sldId="350"/>
            <ac:picMk id="46" creationId="{D49825FE-2BCA-4E31-B707-4F756D3B8BA8}"/>
          </ac:picMkLst>
        </pc:picChg>
        <pc:picChg chg="add del mod">
          <ac:chgData name="Eric Robeck" userId="bd4a307eb59aab52" providerId="LiveId" clId="{4E0E0411-3980-4CBF-B88D-FAF45381ACA3}" dt="2020-08-03T17:21:36.807" v="398" actId="478"/>
          <ac:picMkLst>
            <pc:docMk/>
            <pc:sldMk cId="1477860956" sldId="350"/>
            <ac:picMk id="48" creationId="{C2E1ED2E-F6B4-4C3E-9A54-AC06E4A6A63D}"/>
          </ac:picMkLst>
        </pc:picChg>
        <pc:picChg chg="add del mod">
          <ac:chgData name="Eric Robeck" userId="bd4a307eb59aab52" providerId="LiveId" clId="{4E0E0411-3980-4CBF-B88D-FAF45381ACA3}" dt="2020-08-04T12:38:23.474" v="2360" actId="478"/>
          <ac:picMkLst>
            <pc:docMk/>
            <pc:sldMk cId="1477860956" sldId="350"/>
            <ac:picMk id="49" creationId="{B43D54E9-6AC3-40F7-84C0-2D9D9404628A}"/>
          </ac:picMkLst>
        </pc:picChg>
        <pc:picChg chg="add del mod">
          <ac:chgData name="Eric Robeck" userId="bd4a307eb59aab52" providerId="LiveId" clId="{4E0E0411-3980-4CBF-B88D-FAF45381ACA3}" dt="2020-08-03T17:21:35.251" v="397" actId="21"/>
          <ac:picMkLst>
            <pc:docMk/>
            <pc:sldMk cId="1477860956" sldId="350"/>
            <ac:picMk id="53" creationId="{F76415B8-4503-4169-B314-A02603137513}"/>
          </ac:picMkLst>
        </pc:picChg>
        <pc:picChg chg="add del mod ord">
          <ac:chgData name="Eric Robeck" userId="bd4a307eb59aab52" providerId="LiveId" clId="{4E0E0411-3980-4CBF-B88D-FAF45381ACA3}" dt="2020-08-03T23:01:36.809" v="1313" actId="478"/>
          <ac:picMkLst>
            <pc:docMk/>
            <pc:sldMk cId="1477860956" sldId="350"/>
            <ac:picMk id="57" creationId="{3C9C4F24-222A-4EDF-AEED-801384FB8A96}"/>
          </ac:picMkLst>
        </pc:picChg>
        <pc:picChg chg="add mod">
          <ac:chgData name="Eric Robeck" userId="bd4a307eb59aab52" providerId="LiveId" clId="{4E0E0411-3980-4CBF-B88D-FAF45381ACA3}" dt="2020-08-03T17:22:24.981" v="407" actId="571"/>
          <ac:picMkLst>
            <pc:docMk/>
            <pc:sldMk cId="1477860956" sldId="350"/>
            <ac:picMk id="58" creationId="{B136559C-84EE-4DE3-BE95-EA6B82B62E51}"/>
          </ac:picMkLst>
        </pc:picChg>
        <pc:picChg chg="add mod">
          <ac:chgData name="Eric Robeck" userId="bd4a307eb59aab52" providerId="LiveId" clId="{4E0E0411-3980-4CBF-B88D-FAF45381ACA3}" dt="2020-08-03T17:22:24.981" v="407" actId="571"/>
          <ac:picMkLst>
            <pc:docMk/>
            <pc:sldMk cId="1477860956" sldId="350"/>
            <ac:picMk id="59" creationId="{85CAD426-2702-4122-A7DE-5438E563725D}"/>
          </ac:picMkLst>
        </pc:picChg>
        <pc:picChg chg="add del mod modCrop">
          <ac:chgData name="Eric Robeck" userId="bd4a307eb59aab52" providerId="LiveId" clId="{4E0E0411-3980-4CBF-B88D-FAF45381ACA3}" dt="2020-08-03T17:42:36.228" v="521" actId="478"/>
          <ac:picMkLst>
            <pc:docMk/>
            <pc:sldMk cId="1477860956" sldId="350"/>
            <ac:picMk id="63" creationId="{EF56878F-C86D-4510-B1DC-FB2034879BD2}"/>
          </ac:picMkLst>
        </pc:picChg>
        <pc:picChg chg="add del mod ord">
          <ac:chgData name="Eric Robeck" userId="bd4a307eb59aab52" providerId="LiveId" clId="{4E0E0411-3980-4CBF-B88D-FAF45381ACA3}" dt="2020-08-03T19:19:23.238" v="1027" actId="478"/>
          <ac:picMkLst>
            <pc:docMk/>
            <pc:sldMk cId="1477860956" sldId="350"/>
            <ac:picMk id="64" creationId="{39601216-9C59-475C-BF20-0ADE7BA6AAC8}"/>
          </ac:picMkLst>
        </pc:picChg>
        <pc:picChg chg="add del mod">
          <ac:chgData name="Eric Robeck" userId="bd4a307eb59aab52" providerId="LiveId" clId="{4E0E0411-3980-4CBF-B88D-FAF45381ACA3}" dt="2020-08-03T19:18:30.359" v="1021" actId="478"/>
          <ac:picMkLst>
            <pc:docMk/>
            <pc:sldMk cId="1477860956" sldId="350"/>
            <ac:picMk id="128" creationId="{A2D760AE-3340-4BC7-AB33-BC84FB9F8218}"/>
          </ac:picMkLst>
        </pc:picChg>
        <pc:picChg chg="add del mod">
          <ac:chgData name="Eric Robeck" userId="bd4a307eb59aab52" providerId="LiveId" clId="{4E0E0411-3980-4CBF-B88D-FAF45381ACA3}" dt="2020-08-03T19:18:33.691" v="1022" actId="21"/>
          <ac:picMkLst>
            <pc:docMk/>
            <pc:sldMk cId="1477860956" sldId="350"/>
            <ac:picMk id="129" creationId="{D3B09417-9AA7-4DC0-B07B-CB143A2288B1}"/>
          </ac:picMkLst>
        </pc:picChg>
        <pc:picChg chg="add mod ord">
          <ac:chgData name="Eric Robeck" userId="bd4a307eb59aab52" providerId="LiveId" clId="{4E0E0411-3980-4CBF-B88D-FAF45381ACA3}" dt="2020-08-03T23:02:43.245" v="1314" actId="1076"/>
          <ac:picMkLst>
            <pc:docMk/>
            <pc:sldMk cId="1477860956" sldId="350"/>
            <ac:picMk id="131" creationId="{8F757E97-28EC-463F-8038-6E4BDB65D638}"/>
          </ac:picMkLst>
        </pc:picChg>
        <pc:picChg chg="add mod">
          <ac:chgData name="Eric Robeck" userId="bd4a307eb59aab52" providerId="LiveId" clId="{4E0E0411-3980-4CBF-B88D-FAF45381ACA3}" dt="2020-08-03T23:15:44.009" v="1785" actId="164"/>
          <ac:picMkLst>
            <pc:docMk/>
            <pc:sldMk cId="1477860956" sldId="350"/>
            <ac:picMk id="164" creationId="{4D77F6DF-47DD-4624-9C3C-859F69E6BA65}"/>
          </ac:picMkLst>
        </pc:picChg>
        <pc:picChg chg="add del mod ord">
          <ac:chgData name="Eric Robeck" userId="bd4a307eb59aab52" providerId="LiveId" clId="{4E0E0411-3980-4CBF-B88D-FAF45381ACA3}" dt="2020-08-07T04:33:00.173" v="18267" actId="478"/>
          <ac:picMkLst>
            <pc:docMk/>
            <pc:sldMk cId="1477860956" sldId="350"/>
            <ac:picMk id="174" creationId="{E963B1D7-70C2-4C07-ACAF-578152D97FDB}"/>
          </ac:picMkLst>
        </pc:picChg>
        <pc:cxnChg chg="add mod">
          <ac:chgData name="Eric Robeck" userId="bd4a307eb59aab52" providerId="LiveId" clId="{4E0E0411-3980-4CBF-B88D-FAF45381ACA3}" dt="2020-08-04T22:26:22.170" v="4682" actId="1582"/>
          <ac:cxnSpMkLst>
            <pc:docMk/>
            <pc:sldMk cId="1477860956" sldId="350"/>
            <ac:cxnSpMk id="220" creationId="{ED3EBBD2-D248-41E4-A7EA-9E49EC53F50C}"/>
          </ac:cxnSpMkLst>
        </pc:cxnChg>
        <pc:cxnChg chg="add mod">
          <ac:chgData name="Eric Robeck" userId="bd4a307eb59aab52" providerId="LiveId" clId="{4E0E0411-3980-4CBF-B88D-FAF45381ACA3}" dt="2020-08-04T22:35:09.605" v="4760" actId="1076"/>
          <ac:cxnSpMkLst>
            <pc:docMk/>
            <pc:sldMk cId="1477860956" sldId="350"/>
            <ac:cxnSpMk id="221" creationId="{B5855672-09E1-4514-BC81-F67297FBF092}"/>
          </ac:cxnSpMkLst>
        </pc:cxnChg>
        <pc:cxnChg chg="add mod">
          <ac:chgData name="Eric Robeck" userId="bd4a307eb59aab52" providerId="LiveId" clId="{4E0E0411-3980-4CBF-B88D-FAF45381ACA3}" dt="2020-08-04T22:34:03.709" v="4756" actId="1076"/>
          <ac:cxnSpMkLst>
            <pc:docMk/>
            <pc:sldMk cId="1477860956" sldId="350"/>
            <ac:cxnSpMk id="225" creationId="{2D5474F3-DE93-4A6A-8723-DB4EC67D11AB}"/>
          </ac:cxnSpMkLst>
        </pc:cxnChg>
        <pc:cxnChg chg="add mod">
          <ac:chgData name="Eric Robeck" userId="bd4a307eb59aab52" providerId="LiveId" clId="{4E0E0411-3980-4CBF-B88D-FAF45381ACA3}" dt="2020-08-04T22:35:25.863" v="4762" actId="1076"/>
          <ac:cxnSpMkLst>
            <pc:docMk/>
            <pc:sldMk cId="1477860956" sldId="350"/>
            <ac:cxnSpMk id="227" creationId="{C5E20586-DD32-4A08-84C1-1BBE6EDA046C}"/>
          </ac:cxnSpMkLst>
        </pc:cxnChg>
      </pc:sldChg>
      <pc:sldChg chg="addSp delSp modSp add del mod">
        <pc:chgData name="Eric Robeck" userId="bd4a307eb59aab52" providerId="LiveId" clId="{4E0E0411-3980-4CBF-B88D-FAF45381ACA3}" dt="2020-08-03T19:27:37.414" v="1048" actId="47"/>
        <pc:sldMkLst>
          <pc:docMk/>
          <pc:sldMk cId="1816511858" sldId="351"/>
        </pc:sldMkLst>
        <pc:picChg chg="add del mod">
          <ac:chgData name="Eric Robeck" userId="bd4a307eb59aab52" providerId="LiveId" clId="{4E0E0411-3980-4CBF-B88D-FAF45381ACA3}" dt="2020-08-03T19:24:08.488" v="1040" actId="21"/>
          <ac:picMkLst>
            <pc:docMk/>
            <pc:sldMk cId="1816511858" sldId="351"/>
            <ac:picMk id="2" creationId="{91D3C8A9-A1C0-4A7F-B445-955FC612EAAC}"/>
          </ac:picMkLst>
        </pc:picChg>
        <pc:picChg chg="add del mod">
          <ac:chgData name="Eric Robeck" userId="bd4a307eb59aab52" providerId="LiveId" clId="{4E0E0411-3980-4CBF-B88D-FAF45381ACA3}" dt="2020-08-03T19:24:47.147" v="1046" actId="478"/>
          <ac:picMkLst>
            <pc:docMk/>
            <pc:sldMk cId="1816511858" sldId="351"/>
            <ac:picMk id="3" creationId="{7A15CD40-B329-4E2E-B016-89B421FE6263}"/>
          </ac:picMkLst>
        </pc:picChg>
        <pc:picChg chg="mod">
          <ac:chgData name="Eric Robeck" userId="bd4a307eb59aab52" providerId="LiveId" clId="{4E0E0411-3980-4CBF-B88D-FAF45381ACA3}" dt="2020-08-03T19:24:18.632" v="1041" actId="1076"/>
          <ac:picMkLst>
            <pc:docMk/>
            <pc:sldMk cId="1816511858" sldId="351"/>
            <ac:picMk id="49" creationId="{B43D54E9-6AC3-40F7-84C0-2D9D9404628A}"/>
          </ac:picMkLst>
        </pc:picChg>
        <pc:picChg chg="mod">
          <ac:chgData name="Eric Robeck" userId="bd4a307eb59aab52" providerId="LiveId" clId="{4E0E0411-3980-4CBF-B88D-FAF45381ACA3}" dt="2020-08-03T19:27:22.880" v="1047" actId="1076"/>
          <ac:picMkLst>
            <pc:docMk/>
            <pc:sldMk cId="1816511858" sldId="351"/>
            <ac:picMk id="57" creationId="{3C9C4F24-222A-4EDF-AEED-801384FB8A96}"/>
          </ac:picMkLst>
        </pc:picChg>
        <pc:picChg chg="mod">
          <ac:chgData name="Eric Robeck" userId="bd4a307eb59aab52" providerId="LiveId" clId="{4E0E0411-3980-4CBF-B88D-FAF45381ACA3}" dt="2020-08-03T19:24:02.761" v="1039" actId="1076"/>
          <ac:picMkLst>
            <pc:docMk/>
            <pc:sldMk cId="1816511858" sldId="351"/>
            <ac:picMk id="131" creationId="{8F757E97-28EC-463F-8038-6E4BDB65D638}"/>
          </ac:picMkLst>
        </pc:picChg>
      </pc:sldChg>
      <pc:sldChg chg="addSp delSp modSp add del mod addAnim delAnim modAnim">
        <pc:chgData name="Eric Robeck" userId="bd4a307eb59aab52" providerId="LiveId" clId="{4E0E0411-3980-4CBF-B88D-FAF45381ACA3}" dt="2020-08-07T04:33:28.410" v="18289" actId="20577"/>
        <pc:sldMkLst>
          <pc:docMk/>
          <pc:sldMk cId="3274782532" sldId="351"/>
        </pc:sldMkLst>
        <pc:spChg chg="mod">
          <ac:chgData name="Eric Robeck" userId="bd4a307eb59aab52" providerId="LiveId" clId="{4E0E0411-3980-4CBF-B88D-FAF45381ACA3}" dt="2020-08-04T13:36:23.605" v="2860" actId="20577"/>
          <ac:spMkLst>
            <pc:docMk/>
            <pc:sldMk cId="3274782532" sldId="351"/>
            <ac:spMk id="6" creationId="{B340A5AF-A7BB-4838-861D-B800668A7DCB}"/>
          </ac:spMkLst>
        </pc:spChg>
        <pc:spChg chg="add del mod">
          <ac:chgData name="Eric Robeck" userId="bd4a307eb59aab52" providerId="LiveId" clId="{4E0E0411-3980-4CBF-B88D-FAF45381ACA3}" dt="2020-08-03T22:49:29.662" v="1169" actId="21"/>
          <ac:spMkLst>
            <pc:docMk/>
            <pc:sldMk cId="3274782532" sldId="351"/>
            <ac:spMk id="11" creationId="{E7F960C9-66F9-4297-A9F9-A44AF9E37926}"/>
          </ac:spMkLst>
        </pc:spChg>
        <pc:spChg chg="add del mod">
          <ac:chgData name="Eric Robeck" userId="bd4a307eb59aab52" providerId="LiveId" clId="{4E0E0411-3980-4CBF-B88D-FAF45381ACA3}" dt="2020-08-03T22:49:29.662" v="1169" actId="21"/>
          <ac:spMkLst>
            <pc:docMk/>
            <pc:sldMk cId="3274782532" sldId="351"/>
            <ac:spMk id="12" creationId="{165D9606-3AA3-41A9-B7B0-4F31029AE21C}"/>
          </ac:spMkLst>
        </pc:spChg>
        <pc:spChg chg="add mod">
          <ac:chgData name="Eric Robeck" userId="bd4a307eb59aab52" providerId="LiveId" clId="{4E0E0411-3980-4CBF-B88D-FAF45381ACA3}" dt="2020-08-07T04:33:28.410" v="18289" actId="20577"/>
          <ac:spMkLst>
            <pc:docMk/>
            <pc:sldMk cId="3274782532" sldId="351"/>
            <ac:spMk id="13" creationId="{71AF4F32-0277-4021-8F09-2D91C4F1BDAE}"/>
          </ac:spMkLst>
        </pc:spChg>
        <pc:spChg chg="add mod">
          <ac:chgData name="Eric Robeck" userId="bd4a307eb59aab52" providerId="LiveId" clId="{4E0E0411-3980-4CBF-B88D-FAF45381ACA3}" dt="2020-08-07T04:33:21.939" v="18283" actId="20577"/>
          <ac:spMkLst>
            <pc:docMk/>
            <pc:sldMk cId="3274782532" sldId="351"/>
            <ac:spMk id="14" creationId="{773A85ED-EE8A-4C10-AA0B-535FDA243A05}"/>
          </ac:spMkLst>
        </pc:spChg>
        <pc:spChg chg="add mod">
          <ac:chgData name="Eric Robeck" userId="bd4a307eb59aab52" providerId="LiveId" clId="{4E0E0411-3980-4CBF-B88D-FAF45381ACA3}" dt="2020-08-05T15:52:36.332" v="7360" actId="207"/>
          <ac:spMkLst>
            <pc:docMk/>
            <pc:sldMk cId="3274782532" sldId="351"/>
            <ac:spMk id="20" creationId="{77225E3B-F897-4263-94B1-2035E3E03C27}"/>
          </ac:spMkLst>
        </pc:spChg>
        <pc:spChg chg="add mod">
          <ac:chgData name="Eric Robeck" userId="bd4a307eb59aab52" providerId="LiveId" clId="{4E0E0411-3980-4CBF-B88D-FAF45381ACA3}" dt="2020-08-05T15:52:29.032" v="7359" actId="207"/>
          <ac:spMkLst>
            <pc:docMk/>
            <pc:sldMk cId="3274782532" sldId="351"/>
            <ac:spMk id="21" creationId="{B556E5F0-D0A0-46A3-A2DA-48D25EB19218}"/>
          </ac:spMkLst>
        </pc:spChg>
        <pc:spChg chg="add mod">
          <ac:chgData name="Eric Robeck" userId="bd4a307eb59aab52" providerId="LiveId" clId="{4E0E0411-3980-4CBF-B88D-FAF45381ACA3}" dt="2020-08-04T12:27:26.480" v="2242" actId="164"/>
          <ac:spMkLst>
            <pc:docMk/>
            <pc:sldMk cId="3274782532" sldId="351"/>
            <ac:spMk id="24" creationId="{F943CE43-B458-4327-B8A5-08B26F231E96}"/>
          </ac:spMkLst>
        </pc:spChg>
        <pc:spChg chg="add mod">
          <ac:chgData name="Eric Robeck" userId="bd4a307eb59aab52" providerId="LiveId" clId="{4E0E0411-3980-4CBF-B88D-FAF45381ACA3}" dt="2020-08-04T12:27:34.161" v="2243" actId="164"/>
          <ac:spMkLst>
            <pc:docMk/>
            <pc:sldMk cId="3274782532" sldId="351"/>
            <ac:spMk id="25" creationId="{41B31B68-D9A8-442C-9946-201768572316}"/>
          </ac:spMkLst>
        </pc:spChg>
        <pc:spChg chg="add">
          <ac:chgData name="Eric Robeck" userId="bd4a307eb59aab52" providerId="LiveId" clId="{4E0E0411-3980-4CBF-B88D-FAF45381ACA3}" dt="2020-08-04T12:37:03.449" v="2346" actId="22"/>
          <ac:spMkLst>
            <pc:docMk/>
            <pc:sldMk cId="3274782532" sldId="351"/>
            <ac:spMk id="29" creationId="{3547AABF-82B7-4C1B-BB5E-3DB3E7D51163}"/>
          </ac:spMkLst>
        </pc:spChg>
        <pc:spChg chg="add mod">
          <ac:chgData name="Eric Robeck" userId="bd4a307eb59aab52" providerId="LiveId" clId="{4E0E0411-3980-4CBF-B88D-FAF45381ACA3}" dt="2020-08-04T12:37:29.163" v="2354" actId="1038"/>
          <ac:spMkLst>
            <pc:docMk/>
            <pc:sldMk cId="3274782532" sldId="351"/>
            <ac:spMk id="31" creationId="{1F82505E-A586-440E-B9C7-11CAEA0796F5}"/>
          </ac:spMkLst>
        </pc:spChg>
        <pc:spChg chg="mod">
          <ac:chgData name="Eric Robeck" userId="bd4a307eb59aab52" providerId="LiveId" clId="{4E0E0411-3980-4CBF-B88D-FAF45381ACA3}" dt="2020-08-03T23:16:50.404" v="1789"/>
          <ac:spMkLst>
            <pc:docMk/>
            <pc:sldMk cId="3274782532" sldId="351"/>
            <ac:spMk id="40" creationId="{BD26BB83-FBAF-46A0-8657-02F8BAF9D416}"/>
          </ac:spMkLst>
        </pc:spChg>
        <pc:spChg chg="mod">
          <ac:chgData name="Eric Robeck" userId="bd4a307eb59aab52" providerId="LiveId" clId="{4E0E0411-3980-4CBF-B88D-FAF45381ACA3}" dt="2020-08-03T23:16:50.404" v="1789"/>
          <ac:spMkLst>
            <pc:docMk/>
            <pc:sldMk cId="3274782532" sldId="351"/>
            <ac:spMk id="45" creationId="{865396DE-233C-451F-9353-4F418F158459}"/>
          </ac:spMkLst>
        </pc:spChg>
        <pc:spChg chg="mod">
          <ac:chgData name="Eric Robeck" userId="bd4a307eb59aab52" providerId="LiveId" clId="{4E0E0411-3980-4CBF-B88D-FAF45381ACA3}" dt="2020-08-03T23:16:50.404" v="1789"/>
          <ac:spMkLst>
            <pc:docMk/>
            <pc:sldMk cId="3274782532" sldId="351"/>
            <ac:spMk id="46" creationId="{C3F5425E-4F15-4909-AF6B-DF9A87CEE1EC}"/>
          </ac:spMkLst>
        </pc:spChg>
        <pc:spChg chg="mod">
          <ac:chgData name="Eric Robeck" userId="bd4a307eb59aab52" providerId="LiveId" clId="{4E0E0411-3980-4CBF-B88D-FAF45381ACA3}" dt="2020-08-03T23:16:50.404" v="1789"/>
          <ac:spMkLst>
            <pc:docMk/>
            <pc:sldMk cId="3274782532" sldId="351"/>
            <ac:spMk id="48" creationId="{88E524A1-821D-4C56-9135-C56FC8E02364}"/>
          </ac:spMkLst>
        </pc:spChg>
        <pc:spChg chg="mod">
          <ac:chgData name="Eric Robeck" userId="bd4a307eb59aab52" providerId="LiveId" clId="{4E0E0411-3980-4CBF-B88D-FAF45381ACA3}" dt="2020-08-03T23:19:55.589" v="1803"/>
          <ac:spMkLst>
            <pc:docMk/>
            <pc:sldMk cId="3274782532" sldId="351"/>
            <ac:spMk id="54" creationId="{E0CC3A62-4111-44C9-A212-2CAE73F965BE}"/>
          </ac:spMkLst>
        </pc:spChg>
        <pc:spChg chg="mod">
          <ac:chgData name="Eric Robeck" userId="bd4a307eb59aab52" providerId="LiveId" clId="{4E0E0411-3980-4CBF-B88D-FAF45381ACA3}" dt="2020-08-03T23:19:55.589" v="1803"/>
          <ac:spMkLst>
            <pc:docMk/>
            <pc:sldMk cId="3274782532" sldId="351"/>
            <ac:spMk id="55" creationId="{75B75B44-7E09-4AB8-AC1B-B714B769CA48}"/>
          </ac:spMkLst>
        </pc:spChg>
        <pc:spChg chg="mod">
          <ac:chgData name="Eric Robeck" userId="bd4a307eb59aab52" providerId="LiveId" clId="{4E0E0411-3980-4CBF-B88D-FAF45381ACA3}" dt="2020-08-03T23:19:55.589" v="1803"/>
          <ac:spMkLst>
            <pc:docMk/>
            <pc:sldMk cId="3274782532" sldId="351"/>
            <ac:spMk id="56" creationId="{3A1D4808-D892-449B-9C4B-224550705C64}"/>
          </ac:spMkLst>
        </pc:spChg>
        <pc:spChg chg="del mod topLvl">
          <ac:chgData name="Eric Robeck" userId="bd4a307eb59aab52" providerId="LiveId" clId="{4E0E0411-3980-4CBF-B88D-FAF45381ACA3}" dt="2020-08-04T12:21:16.221" v="2200" actId="478"/>
          <ac:spMkLst>
            <pc:docMk/>
            <pc:sldMk cId="3274782532" sldId="351"/>
            <ac:spMk id="60" creationId="{451FF8DD-5C7D-4B33-AD3C-2BB6C23ECDDA}"/>
          </ac:spMkLst>
        </pc:spChg>
        <pc:spChg chg="del mod topLvl">
          <ac:chgData name="Eric Robeck" userId="bd4a307eb59aab52" providerId="LiveId" clId="{4E0E0411-3980-4CBF-B88D-FAF45381ACA3}" dt="2020-08-04T12:21:00.301" v="2195" actId="478"/>
          <ac:spMkLst>
            <pc:docMk/>
            <pc:sldMk cId="3274782532" sldId="351"/>
            <ac:spMk id="62" creationId="{42CB7175-A2CB-4D09-BCDD-71C552969609}"/>
          </ac:spMkLst>
        </pc:spChg>
        <pc:spChg chg="mod">
          <ac:chgData name="Eric Robeck" userId="bd4a307eb59aab52" providerId="LiveId" clId="{4E0E0411-3980-4CBF-B88D-FAF45381ACA3}" dt="2020-08-04T02:30:06.606" v="2106" actId="1076"/>
          <ac:spMkLst>
            <pc:docMk/>
            <pc:sldMk cId="3274782532" sldId="351"/>
            <ac:spMk id="63" creationId="{B567B7F2-BABB-434B-ABAB-11455AEF5E05}"/>
          </ac:spMkLst>
        </pc:spChg>
        <pc:spChg chg="del">
          <ac:chgData name="Eric Robeck" userId="bd4a307eb59aab52" providerId="LiveId" clId="{4E0E0411-3980-4CBF-B88D-FAF45381ACA3}" dt="2020-08-03T22:42:29.804" v="1108" actId="478"/>
          <ac:spMkLst>
            <pc:docMk/>
            <pc:sldMk cId="3274782532" sldId="351"/>
            <ac:spMk id="65" creationId="{505B5BD7-7E4C-4A4F-AAE6-DA10DC6510C7}"/>
          </ac:spMkLst>
        </pc:spChg>
        <pc:spChg chg="del">
          <ac:chgData name="Eric Robeck" userId="bd4a307eb59aab52" providerId="LiveId" clId="{4E0E0411-3980-4CBF-B88D-FAF45381ACA3}" dt="2020-08-03T22:42:29.804" v="1108" actId="478"/>
          <ac:spMkLst>
            <pc:docMk/>
            <pc:sldMk cId="3274782532" sldId="351"/>
            <ac:spMk id="67" creationId="{64920930-32AD-4234-B55E-8C02B0A28243}"/>
          </ac:spMkLst>
        </pc:spChg>
        <pc:spChg chg="mod">
          <ac:chgData name="Eric Robeck" userId="bd4a307eb59aab52" providerId="LiveId" clId="{4E0E0411-3980-4CBF-B88D-FAF45381ACA3}" dt="2020-08-03T23:20:04.219" v="1805"/>
          <ac:spMkLst>
            <pc:docMk/>
            <pc:sldMk cId="3274782532" sldId="351"/>
            <ac:spMk id="70" creationId="{67F4D527-10DC-4589-BA95-3882E273A661}"/>
          </ac:spMkLst>
        </pc:spChg>
        <pc:spChg chg="mod">
          <ac:chgData name="Eric Robeck" userId="bd4a307eb59aab52" providerId="LiveId" clId="{4E0E0411-3980-4CBF-B88D-FAF45381ACA3}" dt="2020-08-03T23:20:04.219" v="1805"/>
          <ac:spMkLst>
            <pc:docMk/>
            <pc:sldMk cId="3274782532" sldId="351"/>
            <ac:spMk id="71" creationId="{A697836E-E4CC-4FA0-B092-B4D73A8A2CBC}"/>
          </ac:spMkLst>
        </pc:spChg>
        <pc:spChg chg="mod">
          <ac:chgData name="Eric Robeck" userId="bd4a307eb59aab52" providerId="LiveId" clId="{4E0E0411-3980-4CBF-B88D-FAF45381ACA3}" dt="2020-08-04T02:29:57.847" v="2105" actId="1076"/>
          <ac:spMkLst>
            <pc:docMk/>
            <pc:sldMk cId="3274782532" sldId="351"/>
            <ac:spMk id="72" creationId="{873DAB98-9B5C-474C-859E-4D32527DB155}"/>
          </ac:spMkLst>
        </pc:spChg>
        <pc:spChg chg="mod">
          <ac:chgData name="Eric Robeck" userId="bd4a307eb59aab52" providerId="LiveId" clId="{4E0E0411-3980-4CBF-B88D-FAF45381ACA3}" dt="2020-08-05T15:52:11.425" v="7358" actId="207"/>
          <ac:spMkLst>
            <pc:docMk/>
            <pc:sldMk cId="3274782532" sldId="351"/>
            <ac:spMk id="78" creationId="{60FB5A86-2E43-4396-BF61-5D2EB586406E}"/>
          </ac:spMkLst>
        </pc:spChg>
        <pc:spChg chg="mod">
          <ac:chgData name="Eric Robeck" userId="bd4a307eb59aab52" providerId="LiveId" clId="{4E0E0411-3980-4CBF-B88D-FAF45381ACA3}" dt="2020-08-05T15:52:06.569" v="7357" actId="207"/>
          <ac:spMkLst>
            <pc:docMk/>
            <pc:sldMk cId="3274782532" sldId="351"/>
            <ac:spMk id="79" creationId="{F7EDC564-48FA-4DD0-8BDE-32534049FED6}"/>
          </ac:spMkLst>
        </pc:spChg>
        <pc:spChg chg="mod topLvl">
          <ac:chgData name="Eric Robeck" userId="bd4a307eb59aab52" providerId="LiveId" clId="{4E0E0411-3980-4CBF-B88D-FAF45381ACA3}" dt="2020-08-04T12:28:25.400" v="2250" actId="207"/>
          <ac:spMkLst>
            <pc:docMk/>
            <pc:sldMk cId="3274782532" sldId="351"/>
            <ac:spMk id="80" creationId="{E1BE59A6-EE71-4E7E-960A-111DBF538EC0}"/>
          </ac:spMkLst>
        </pc:spChg>
        <pc:spChg chg="mod topLvl">
          <ac:chgData name="Eric Robeck" userId="bd4a307eb59aab52" providerId="LiveId" clId="{4E0E0411-3980-4CBF-B88D-FAF45381ACA3}" dt="2020-08-04T12:28:25.400" v="2250" actId="207"/>
          <ac:spMkLst>
            <pc:docMk/>
            <pc:sldMk cId="3274782532" sldId="351"/>
            <ac:spMk id="83" creationId="{A645EDAF-294A-499E-8989-66C272567771}"/>
          </ac:spMkLst>
        </pc:spChg>
        <pc:spChg chg="del">
          <ac:chgData name="Eric Robeck" userId="bd4a307eb59aab52" providerId="LiveId" clId="{4E0E0411-3980-4CBF-B88D-FAF45381ACA3}" dt="2020-08-03T22:42:35.390" v="1109" actId="478"/>
          <ac:spMkLst>
            <pc:docMk/>
            <pc:sldMk cId="3274782532" sldId="351"/>
            <ac:spMk id="144" creationId="{A69073C2-CB47-4ADE-ADCE-7028067B951F}"/>
          </ac:spMkLst>
        </pc:spChg>
        <pc:spChg chg="del">
          <ac:chgData name="Eric Robeck" userId="bd4a307eb59aab52" providerId="LiveId" clId="{4E0E0411-3980-4CBF-B88D-FAF45381ACA3}" dt="2020-08-03T22:42:35.390" v="1109" actId="478"/>
          <ac:spMkLst>
            <pc:docMk/>
            <pc:sldMk cId="3274782532" sldId="351"/>
            <ac:spMk id="158" creationId="{280D4D55-B624-4CB1-B5B1-AF4E25DDAF34}"/>
          </ac:spMkLst>
        </pc:spChg>
        <pc:spChg chg="del">
          <ac:chgData name="Eric Robeck" userId="bd4a307eb59aab52" providerId="LiveId" clId="{4E0E0411-3980-4CBF-B88D-FAF45381ACA3}" dt="2020-08-03T22:42:35.390" v="1109" actId="478"/>
          <ac:spMkLst>
            <pc:docMk/>
            <pc:sldMk cId="3274782532" sldId="351"/>
            <ac:spMk id="160" creationId="{057E9546-0045-4165-AAF6-B58458B3CB23}"/>
          </ac:spMkLst>
        </pc:spChg>
        <pc:spChg chg="del">
          <ac:chgData name="Eric Robeck" userId="bd4a307eb59aab52" providerId="LiveId" clId="{4E0E0411-3980-4CBF-B88D-FAF45381ACA3}" dt="2020-08-03T22:42:35.390" v="1109" actId="478"/>
          <ac:spMkLst>
            <pc:docMk/>
            <pc:sldMk cId="3274782532" sldId="351"/>
            <ac:spMk id="162" creationId="{0C8B4920-C0D6-4FC4-B991-6759C8729EA9}"/>
          </ac:spMkLst>
        </pc:spChg>
        <pc:grpChg chg="add mod topLvl">
          <ac:chgData name="Eric Robeck" userId="bd4a307eb59aab52" providerId="LiveId" clId="{4E0E0411-3980-4CBF-B88D-FAF45381ACA3}" dt="2020-08-04T12:27:26.480" v="2242" actId="164"/>
          <ac:grpSpMkLst>
            <pc:docMk/>
            <pc:sldMk cId="3274782532" sldId="351"/>
            <ac:grpSpMk id="15" creationId="{C177E6FB-2F29-48DD-857F-6A96497648B5}"/>
          </ac:grpSpMkLst>
        </pc:grpChg>
        <pc:grpChg chg="add del mod ord">
          <ac:chgData name="Eric Robeck" userId="bd4a307eb59aab52" providerId="LiveId" clId="{4E0E0411-3980-4CBF-B88D-FAF45381ACA3}" dt="2020-08-04T12:20:55.651" v="2194" actId="165"/>
          <ac:grpSpMkLst>
            <pc:docMk/>
            <pc:sldMk cId="3274782532" sldId="351"/>
            <ac:grpSpMk id="16" creationId="{86A53F9F-DDDA-41B5-92EB-4E3A72A00A08}"/>
          </ac:grpSpMkLst>
        </pc:grpChg>
        <pc:grpChg chg="add del mod topLvl">
          <ac:chgData name="Eric Robeck" userId="bd4a307eb59aab52" providerId="LiveId" clId="{4E0E0411-3980-4CBF-B88D-FAF45381ACA3}" dt="2020-08-04T12:21:16.221" v="2200" actId="478"/>
          <ac:grpSpMkLst>
            <pc:docMk/>
            <pc:sldMk cId="3274782532" sldId="351"/>
            <ac:grpSpMk id="17" creationId="{66138879-25AE-4984-B528-0F6BED934CCD}"/>
          </ac:grpSpMkLst>
        </pc:grpChg>
        <pc:grpChg chg="add del mod ord">
          <ac:chgData name="Eric Robeck" userId="bd4a307eb59aab52" providerId="LiveId" clId="{4E0E0411-3980-4CBF-B88D-FAF45381ACA3}" dt="2020-08-04T12:21:12.994" v="2199" actId="165"/>
          <ac:grpSpMkLst>
            <pc:docMk/>
            <pc:sldMk cId="3274782532" sldId="351"/>
            <ac:grpSpMk id="18" creationId="{16DE6E5E-9511-40DC-8E7B-26F096528A6C}"/>
          </ac:grpSpMkLst>
        </pc:grpChg>
        <pc:grpChg chg="add del mod">
          <ac:chgData name="Eric Robeck" userId="bd4a307eb59aab52" providerId="LiveId" clId="{4E0E0411-3980-4CBF-B88D-FAF45381ACA3}" dt="2020-08-04T12:23:08.158" v="2216" actId="165"/>
          <ac:grpSpMkLst>
            <pc:docMk/>
            <pc:sldMk cId="3274782532" sldId="351"/>
            <ac:grpSpMk id="19" creationId="{75C27C1E-D532-472E-9756-79DA5AA84615}"/>
          </ac:grpSpMkLst>
        </pc:grpChg>
        <pc:grpChg chg="add del mod ord">
          <ac:chgData name="Eric Robeck" userId="bd4a307eb59aab52" providerId="LiveId" clId="{4E0E0411-3980-4CBF-B88D-FAF45381ACA3}" dt="2020-08-06T02:09:31.884" v="8290" actId="478"/>
          <ac:grpSpMkLst>
            <pc:docMk/>
            <pc:sldMk cId="3274782532" sldId="351"/>
            <ac:grpSpMk id="22" creationId="{85B38D61-A515-4EF3-BB14-48200BD5174F}"/>
          </ac:grpSpMkLst>
        </pc:grpChg>
        <pc:grpChg chg="add del mod ord">
          <ac:chgData name="Eric Robeck" userId="bd4a307eb59aab52" providerId="LiveId" clId="{4E0E0411-3980-4CBF-B88D-FAF45381ACA3}" dt="2020-08-06T02:09:30.438" v="8289" actId="478"/>
          <ac:grpSpMkLst>
            <pc:docMk/>
            <pc:sldMk cId="3274782532" sldId="351"/>
            <ac:grpSpMk id="23" creationId="{BFB636E8-588B-4E2F-81AF-F7800AF46150}"/>
          </ac:grpSpMkLst>
        </pc:grpChg>
        <pc:grpChg chg="add del mod ord">
          <ac:chgData name="Eric Robeck" userId="bd4a307eb59aab52" providerId="LiveId" clId="{4E0E0411-3980-4CBF-B88D-FAF45381ACA3}" dt="2020-08-06T02:09:28.233" v="8288" actId="167"/>
          <ac:grpSpMkLst>
            <pc:docMk/>
            <pc:sldMk cId="3274782532" sldId="351"/>
            <ac:grpSpMk id="26" creationId="{90E5FA40-B473-4636-88C6-EE2000276707}"/>
          </ac:grpSpMkLst>
        </pc:grpChg>
        <pc:grpChg chg="add mod ord">
          <ac:chgData name="Eric Robeck" userId="bd4a307eb59aab52" providerId="LiveId" clId="{4E0E0411-3980-4CBF-B88D-FAF45381ACA3}" dt="2020-08-06T02:09:28.233" v="8288" actId="167"/>
          <ac:grpSpMkLst>
            <pc:docMk/>
            <pc:sldMk cId="3274782532" sldId="351"/>
            <ac:grpSpMk id="27" creationId="{506DB034-F00F-425C-A491-04502FF2A8C2}"/>
          </ac:grpSpMkLst>
        </pc:grpChg>
        <pc:grpChg chg="add del mod">
          <ac:chgData name="Eric Robeck" userId="bd4a307eb59aab52" providerId="LiveId" clId="{4E0E0411-3980-4CBF-B88D-FAF45381ACA3}" dt="2020-08-03T23:17:12.807" v="1790"/>
          <ac:grpSpMkLst>
            <pc:docMk/>
            <pc:sldMk cId="3274782532" sldId="351"/>
            <ac:grpSpMk id="38" creationId="{7AB36F3D-20AE-460B-B159-1FE4EE395D0F}"/>
          </ac:grpSpMkLst>
        </pc:grpChg>
        <pc:grpChg chg="add del mod">
          <ac:chgData name="Eric Robeck" userId="bd4a307eb59aab52" providerId="LiveId" clId="{4E0E0411-3980-4CBF-B88D-FAF45381ACA3}" dt="2020-08-03T23:17:12.807" v="1790"/>
          <ac:grpSpMkLst>
            <pc:docMk/>
            <pc:sldMk cId="3274782532" sldId="351"/>
            <ac:grpSpMk id="41" creationId="{D6470DED-6DCB-4147-A9B0-1DB71F4D2769}"/>
          </ac:grpSpMkLst>
        </pc:grpChg>
        <pc:grpChg chg="mod">
          <ac:chgData name="Eric Robeck" userId="bd4a307eb59aab52" providerId="LiveId" clId="{4E0E0411-3980-4CBF-B88D-FAF45381ACA3}" dt="2020-08-03T23:16:50.404" v="1789"/>
          <ac:grpSpMkLst>
            <pc:docMk/>
            <pc:sldMk cId="3274782532" sldId="351"/>
            <ac:grpSpMk id="42" creationId="{D11D88AC-73C8-4340-B218-AFBB924222C2}"/>
          </ac:grpSpMkLst>
        </pc:grpChg>
        <pc:grpChg chg="mod">
          <ac:chgData name="Eric Robeck" userId="bd4a307eb59aab52" providerId="LiveId" clId="{4E0E0411-3980-4CBF-B88D-FAF45381ACA3}" dt="2020-08-03T23:16:50.404" v="1789"/>
          <ac:grpSpMkLst>
            <pc:docMk/>
            <pc:sldMk cId="3274782532" sldId="351"/>
            <ac:grpSpMk id="43" creationId="{458559A1-2F97-44BA-BDC4-07E2FA13AA66}"/>
          </ac:grpSpMkLst>
        </pc:grpChg>
        <pc:grpChg chg="add del mod">
          <ac:chgData name="Eric Robeck" userId="bd4a307eb59aab52" providerId="LiveId" clId="{4E0E0411-3980-4CBF-B88D-FAF45381ACA3}" dt="2020-08-03T23:19:58.002" v="1804"/>
          <ac:grpSpMkLst>
            <pc:docMk/>
            <pc:sldMk cId="3274782532" sldId="351"/>
            <ac:grpSpMk id="50" creationId="{984F4176-7AD1-4CDC-9D5C-EBDE079BFC20}"/>
          </ac:grpSpMkLst>
        </pc:grpChg>
        <pc:grpChg chg="mod">
          <ac:chgData name="Eric Robeck" userId="bd4a307eb59aab52" providerId="LiveId" clId="{4E0E0411-3980-4CBF-B88D-FAF45381ACA3}" dt="2020-08-03T23:19:55.589" v="1803"/>
          <ac:grpSpMkLst>
            <pc:docMk/>
            <pc:sldMk cId="3274782532" sldId="351"/>
            <ac:grpSpMk id="51" creationId="{8BCCE7A5-1465-4CED-BD8A-8E81A1016B00}"/>
          </ac:grpSpMkLst>
        </pc:grpChg>
        <pc:grpChg chg="mod">
          <ac:chgData name="Eric Robeck" userId="bd4a307eb59aab52" providerId="LiveId" clId="{4E0E0411-3980-4CBF-B88D-FAF45381ACA3}" dt="2020-08-03T23:19:55.589" v="1803"/>
          <ac:grpSpMkLst>
            <pc:docMk/>
            <pc:sldMk cId="3274782532" sldId="351"/>
            <ac:grpSpMk id="52" creationId="{6968BA6D-505C-4547-A101-EC41AF68EF45}"/>
          </ac:grpSpMkLst>
        </pc:grpChg>
        <pc:grpChg chg="add del mod ord">
          <ac:chgData name="Eric Robeck" userId="bd4a307eb59aab52" providerId="LiveId" clId="{4E0E0411-3980-4CBF-B88D-FAF45381ACA3}" dt="2020-08-04T02:30:14.840" v="2107" actId="21"/>
          <ac:grpSpMkLst>
            <pc:docMk/>
            <pc:sldMk cId="3274782532" sldId="351"/>
            <ac:grpSpMk id="59" creationId="{A9E786DD-D3FB-4222-8E1E-DA1BF1F7E01A}"/>
          </ac:grpSpMkLst>
        </pc:grpChg>
        <pc:grpChg chg="add del mod">
          <ac:chgData name="Eric Robeck" userId="bd4a307eb59aab52" providerId="LiveId" clId="{4E0E0411-3980-4CBF-B88D-FAF45381ACA3}" dt="2020-08-04T02:30:14.840" v="2107" actId="21"/>
          <ac:grpSpMkLst>
            <pc:docMk/>
            <pc:sldMk cId="3274782532" sldId="351"/>
            <ac:grpSpMk id="64" creationId="{718B3624-A991-4358-9EF3-D9099EAAC22E}"/>
          </ac:grpSpMkLst>
        </pc:grpChg>
        <pc:grpChg chg="mod">
          <ac:chgData name="Eric Robeck" userId="bd4a307eb59aab52" providerId="LiveId" clId="{4E0E0411-3980-4CBF-B88D-FAF45381ACA3}" dt="2020-08-03T23:20:04.219" v="1805"/>
          <ac:grpSpMkLst>
            <pc:docMk/>
            <pc:sldMk cId="3274782532" sldId="351"/>
            <ac:grpSpMk id="66" creationId="{41E34049-33F4-4348-B913-18913A3A873B}"/>
          </ac:grpSpMkLst>
        </pc:grpChg>
        <pc:grpChg chg="mod">
          <ac:chgData name="Eric Robeck" userId="bd4a307eb59aab52" providerId="LiveId" clId="{4E0E0411-3980-4CBF-B88D-FAF45381ACA3}" dt="2020-08-03T23:20:04.219" v="1805"/>
          <ac:grpSpMkLst>
            <pc:docMk/>
            <pc:sldMk cId="3274782532" sldId="351"/>
            <ac:grpSpMk id="68" creationId="{39DA8F0F-0A29-4A93-8750-AB6F1136A230}"/>
          </ac:grpSpMkLst>
        </pc:grpChg>
        <pc:grpChg chg="add del mod ord">
          <ac:chgData name="Eric Robeck" userId="bd4a307eb59aab52" providerId="LiveId" clId="{4E0E0411-3980-4CBF-B88D-FAF45381ACA3}" dt="2020-08-04T12:21:27.804" v="2201" actId="165"/>
          <ac:grpSpMkLst>
            <pc:docMk/>
            <pc:sldMk cId="3274782532" sldId="351"/>
            <ac:grpSpMk id="74" creationId="{D6D24BC0-3EDA-4081-A832-AE4C25178ACC}"/>
          </ac:grpSpMkLst>
        </pc:grpChg>
        <pc:grpChg chg="del mod topLvl">
          <ac:chgData name="Eric Robeck" userId="bd4a307eb59aab52" providerId="LiveId" clId="{4E0E0411-3980-4CBF-B88D-FAF45381ACA3}" dt="2020-08-04T12:21:33.538" v="2202" actId="165"/>
          <ac:grpSpMkLst>
            <pc:docMk/>
            <pc:sldMk cId="3274782532" sldId="351"/>
            <ac:grpSpMk id="75" creationId="{3DA829AC-AF9F-4E1B-867C-1B9457D691F2}"/>
          </ac:grpSpMkLst>
        </pc:grpChg>
        <pc:grpChg chg="mod topLvl">
          <ac:chgData name="Eric Robeck" userId="bd4a307eb59aab52" providerId="LiveId" clId="{4E0E0411-3980-4CBF-B88D-FAF45381ACA3}" dt="2020-08-05T15:51:58.721" v="7356" actId="14826"/>
          <ac:grpSpMkLst>
            <pc:docMk/>
            <pc:sldMk cId="3274782532" sldId="351"/>
            <ac:grpSpMk id="76" creationId="{14900A17-3413-423D-ACC8-83ADA4E37654}"/>
          </ac:grpSpMkLst>
        </pc:grpChg>
        <pc:grpChg chg="add del mod ord">
          <ac:chgData name="Eric Robeck" userId="bd4a307eb59aab52" providerId="LiveId" clId="{4E0E0411-3980-4CBF-B88D-FAF45381ACA3}" dt="2020-08-04T12:20:40.810" v="2193" actId="165"/>
          <ac:grpSpMkLst>
            <pc:docMk/>
            <pc:sldMk cId="3274782532" sldId="351"/>
            <ac:grpSpMk id="82" creationId="{C758B4AE-97EF-4952-82EF-15E78489606A}"/>
          </ac:grpSpMkLst>
        </pc:grpChg>
        <pc:grpChg chg="del">
          <ac:chgData name="Eric Robeck" userId="bd4a307eb59aab52" providerId="LiveId" clId="{4E0E0411-3980-4CBF-B88D-FAF45381ACA3}" dt="2020-08-03T22:42:29.804" v="1108" actId="478"/>
          <ac:grpSpMkLst>
            <pc:docMk/>
            <pc:sldMk cId="3274782532" sldId="351"/>
            <ac:grpSpMk id="145" creationId="{0C1D24DD-0997-479C-9B1C-62A23E1FED60}"/>
          </ac:grpSpMkLst>
        </pc:grpChg>
        <pc:picChg chg="add del mod">
          <ac:chgData name="Eric Robeck" userId="bd4a307eb59aab52" providerId="LiveId" clId="{4E0E0411-3980-4CBF-B88D-FAF45381ACA3}" dt="2020-08-03T22:49:29.662" v="1169" actId="21"/>
          <ac:picMkLst>
            <pc:docMk/>
            <pc:sldMk cId="3274782532" sldId="351"/>
            <ac:picMk id="3" creationId="{8870E81E-F8A9-40C8-816F-E74E62D7815A}"/>
          </ac:picMkLst>
        </pc:picChg>
        <pc:picChg chg="add del mod">
          <ac:chgData name="Eric Robeck" userId="bd4a307eb59aab52" providerId="LiveId" clId="{4E0E0411-3980-4CBF-B88D-FAF45381ACA3}" dt="2020-08-03T22:49:29.662" v="1169" actId="21"/>
          <ac:picMkLst>
            <pc:docMk/>
            <pc:sldMk cId="3274782532" sldId="351"/>
            <ac:picMk id="5" creationId="{09C5A453-D048-465E-BB56-C98739B44E66}"/>
          </ac:picMkLst>
        </pc:picChg>
        <pc:picChg chg="add mod">
          <ac:chgData name="Eric Robeck" userId="bd4a307eb59aab52" providerId="LiveId" clId="{4E0E0411-3980-4CBF-B88D-FAF45381ACA3}" dt="2020-08-04T12:21:12.994" v="2199" actId="165"/>
          <ac:picMkLst>
            <pc:docMk/>
            <pc:sldMk cId="3274782532" sldId="351"/>
            <ac:picMk id="8" creationId="{E2D4A708-7260-4B00-9FB8-62F20909EFA4}"/>
          </ac:picMkLst>
        </pc:picChg>
        <pc:picChg chg="mod">
          <ac:chgData name="Eric Robeck" userId="bd4a307eb59aab52" providerId="LiveId" clId="{4E0E0411-3980-4CBF-B88D-FAF45381ACA3}" dt="2020-08-03T23:16:50.404" v="1789"/>
          <ac:picMkLst>
            <pc:docMk/>
            <pc:sldMk cId="3274782532" sldId="351"/>
            <ac:picMk id="39" creationId="{D6F55B93-275F-4C2B-B8F4-FF2B68E5E449}"/>
          </ac:picMkLst>
        </pc:picChg>
        <pc:picChg chg="mod">
          <ac:chgData name="Eric Robeck" userId="bd4a307eb59aab52" providerId="LiveId" clId="{4E0E0411-3980-4CBF-B88D-FAF45381ACA3}" dt="2020-08-03T23:16:50.404" v="1789"/>
          <ac:picMkLst>
            <pc:docMk/>
            <pc:sldMk cId="3274782532" sldId="351"/>
            <ac:picMk id="44" creationId="{82635313-5428-48A5-A44F-CAF5E7BBF5A1}"/>
          </ac:picMkLst>
        </pc:picChg>
        <pc:picChg chg="mod">
          <ac:chgData name="Eric Robeck" userId="bd4a307eb59aab52" providerId="LiveId" clId="{4E0E0411-3980-4CBF-B88D-FAF45381ACA3}" dt="2020-08-03T23:16:50.404" v="1789"/>
          <ac:picMkLst>
            <pc:docMk/>
            <pc:sldMk cId="3274782532" sldId="351"/>
            <ac:picMk id="47" creationId="{42C813FC-831C-408A-8319-B243EAFDDB25}"/>
          </ac:picMkLst>
        </pc:picChg>
        <pc:picChg chg="mod ord topLvl">
          <ac:chgData name="Eric Robeck" userId="bd4a307eb59aab52" providerId="LiveId" clId="{4E0E0411-3980-4CBF-B88D-FAF45381ACA3}" dt="2020-08-04T12:27:26.480" v="2242" actId="164"/>
          <ac:picMkLst>
            <pc:docMk/>
            <pc:sldMk cId="3274782532" sldId="351"/>
            <ac:picMk id="49" creationId="{B43D54E9-6AC3-40F7-84C0-2D9D9404628A}"/>
          </ac:picMkLst>
        </pc:picChg>
        <pc:picChg chg="mod">
          <ac:chgData name="Eric Robeck" userId="bd4a307eb59aab52" providerId="LiveId" clId="{4E0E0411-3980-4CBF-B88D-FAF45381ACA3}" dt="2020-08-03T23:19:55.589" v="1803"/>
          <ac:picMkLst>
            <pc:docMk/>
            <pc:sldMk cId="3274782532" sldId="351"/>
            <ac:picMk id="53" creationId="{84AB1164-D3AB-47E0-9BC8-2C0DA471591C}"/>
          </ac:picMkLst>
        </pc:picChg>
        <pc:picChg chg="mod topLvl">
          <ac:chgData name="Eric Robeck" userId="bd4a307eb59aab52" providerId="LiveId" clId="{4E0E0411-3980-4CBF-B88D-FAF45381ACA3}" dt="2020-08-04T12:27:34.161" v="2243" actId="164"/>
          <ac:picMkLst>
            <pc:docMk/>
            <pc:sldMk cId="3274782532" sldId="351"/>
            <ac:picMk id="57" creationId="{3C9C4F24-222A-4EDF-AEED-801384FB8A96}"/>
          </ac:picMkLst>
        </pc:picChg>
        <pc:picChg chg="mod">
          <ac:chgData name="Eric Robeck" userId="bd4a307eb59aab52" providerId="LiveId" clId="{4E0E0411-3980-4CBF-B88D-FAF45381ACA3}" dt="2020-08-03T23:19:55.589" v="1803"/>
          <ac:picMkLst>
            <pc:docMk/>
            <pc:sldMk cId="3274782532" sldId="351"/>
            <ac:picMk id="58" creationId="{A8C0C2A8-F868-440F-8878-A0E30AA5CF11}"/>
          </ac:picMkLst>
        </pc:picChg>
        <pc:picChg chg="mod ord">
          <ac:chgData name="Eric Robeck" userId="bd4a307eb59aab52" providerId="LiveId" clId="{4E0E0411-3980-4CBF-B88D-FAF45381ACA3}" dt="2020-08-04T02:29:17.890" v="2101" actId="166"/>
          <ac:picMkLst>
            <pc:docMk/>
            <pc:sldMk cId="3274782532" sldId="351"/>
            <ac:picMk id="61" creationId="{45F24D78-B2EA-4C1E-8F56-C56CE1240345}"/>
          </ac:picMkLst>
        </pc:picChg>
        <pc:picChg chg="mod">
          <ac:chgData name="Eric Robeck" userId="bd4a307eb59aab52" providerId="LiveId" clId="{4E0E0411-3980-4CBF-B88D-FAF45381ACA3}" dt="2020-08-03T23:20:04.219" v="1805"/>
          <ac:picMkLst>
            <pc:docMk/>
            <pc:sldMk cId="3274782532" sldId="351"/>
            <ac:picMk id="69" creationId="{89FEEEEB-9E8F-4B6D-AA26-44A412107CEA}"/>
          </ac:picMkLst>
        </pc:picChg>
        <pc:picChg chg="mod ord">
          <ac:chgData name="Eric Robeck" userId="bd4a307eb59aab52" providerId="LiveId" clId="{4E0E0411-3980-4CBF-B88D-FAF45381ACA3}" dt="2020-08-04T02:29:22.890" v="2102" actId="166"/>
          <ac:picMkLst>
            <pc:docMk/>
            <pc:sldMk cId="3274782532" sldId="351"/>
            <ac:picMk id="73" creationId="{DA8DA1B3-7797-475C-B891-9D5222DFB95D}"/>
          </ac:picMkLst>
        </pc:picChg>
        <pc:picChg chg="mod">
          <ac:chgData name="Eric Robeck" userId="bd4a307eb59aab52" providerId="LiveId" clId="{4E0E0411-3980-4CBF-B88D-FAF45381ACA3}" dt="2020-08-05T15:51:58.721" v="7356" actId="14826"/>
          <ac:picMkLst>
            <pc:docMk/>
            <pc:sldMk cId="3274782532" sldId="351"/>
            <ac:picMk id="77" creationId="{221380B4-55FA-4EF5-998D-CE4B5C6EDC79}"/>
          </ac:picMkLst>
        </pc:picChg>
        <pc:picChg chg="mod topLvl">
          <ac:chgData name="Eric Robeck" userId="bd4a307eb59aab52" providerId="LiveId" clId="{4E0E0411-3980-4CBF-B88D-FAF45381ACA3}" dt="2020-08-05T15:51:58.721" v="7356" actId="14826"/>
          <ac:picMkLst>
            <pc:docMk/>
            <pc:sldMk cId="3274782532" sldId="351"/>
            <ac:picMk id="81" creationId="{C83A3DBB-2722-46C5-84B5-FFCA4753EE5A}"/>
          </ac:picMkLst>
        </pc:picChg>
        <pc:picChg chg="mod topLvl">
          <ac:chgData name="Eric Robeck" userId="bd4a307eb59aab52" providerId="LiveId" clId="{4E0E0411-3980-4CBF-B88D-FAF45381ACA3}" dt="2020-08-05T15:51:49.533" v="7355" actId="14826"/>
          <ac:picMkLst>
            <pc:docMk/>
            <pc:sldMk cId="3274782532" sldId="351"/>
            <ac:picMk id="84" creationId="{A7767626-3192-4318-AE8D-57F9B7DA7F95}"/>
          </ac:picMkLst>
        </pc:picChg>
        <pc:picChg chg="del">
          <ac:chgData name="Eric Robeck" userId="bd4a307eb59aab52" providerId="LiveId" clId="{4E0E0411-3980-4CBF-B88D-FAF45381ACA3}" dt="2020-08-03T22:42:25.238" v="1107" actId="478"/>
          <ac:picMkLst>
            <pc:docMk/>
            <pc:sldMk cId="3274782532" sldId="351"/>
            <ac:picMk id="131" creationId="{8F757E97-28EC-463F-8038-6E4BDB65D638}"/>
          </ac:picMkLst>
        </pc:picChg>
      </pc:sldChg>
      <pc:sldChg chg="addSp delSp modSp add del mod addAnim delAnim modAnim modShow">
        <pc:chgData name="Eric Robeck" userId="bd4a307eb59aab52" providerId="LiveId" clId="{4E0E0411-3980-4CBF-B88D-FAF45381ACA3}" dt="2020-08-07T04:33:12.328" v="18277" actId="20577"/>
        <pc:sldMkLst>
          <pc:docMk/>
          <pc:sldMk cId="431601827" sldId="352"/>
        </pc:sldMkLst>
        <pc:spChg chg="add del mod topLvl">
          <ac:chgData name="Eric Robeck" userId="bd4a307eb59aab52" providerId="LiveId" clId="{4E0E0411-3980-4CBF-B88D-FAF45381ACA3}" dt="2020-08-04T12:52:13.451" v="2517" actId="478"/>
          <ac:spMkLst>
            <pc:docMk/>
            <pc:sldMk cId="431601827" sldId="352"/>
            <ac:spMk id="4" creationId="{F3D320E6-E061-4780-82BA-6DDC771D1608}"/>
          </ac:spMkLst>
        </pc:spChg>
        <pc:spChg chg="add del mod topLvl">
          <ac:chgData name="Eric Robeck" userId="bd4a307eb59aab52" providerId="LiveId" clId="{4E0E0411-3980-4CBF-B88D-FAF45381ACA3}" dt="2020-08-04T12:52:04.922" v="2515" actId="478"/>
          <ac:spMkLst>
            <pc:docMk/>
            <pc:sldMk cId="431601827" sldId="352"/>
            <ac:spMk id="5" creationId="{196E35FA-0DF3-45F4-9D55-AED929B921C7}"/>
          </ac:spMkLst>
        </pc:spChg>
        <pc:spChg chg="mod">
          <ac:chgData name="Eric Robeck" userId="bd4a307eb59aab52" providerId="LiveId" clId="{4E0E0411-3980-4CBF-B88D-FAF45381ACA3}" dt="2020-08-04T22:36:19.007" v="4764"/>
          <ac:spMkLst>
            <pc:docMk/>
            <pc:sldMk cId="431601827" sldId="352"/>
            <ac:spMk id="6" creationId="{B340A5AF-A7BB-4838-861D-B800668A7DCB}"/>
          </ac:spMkLst>
        </pc:spChg>
        <pc:spChg chg="add mod">
          <ac:chgData name="Eric Robeck" userId="bd4a307eb59aab52" providerId="LiveId" clId="{4E0E0411-3980-4CBF-B88D-FAF45381ACA3}" dt="2020-08-04T12:52:00.270" v="2514" actId="165"/>
          <ac:spMkLst>
            <pc:docMk/>
            <pc:sldMk cId="431601827" sldId="352"/>
            <ac:spMk id="15" creationId="{90C89FCC-6031-4E00-9E0A-6A2B57CB9F28}"/>
          </ac:spMkLst>
        </pc:spChg>
        <pc:spChg chg="add mod">
          <ac:chgData name="Eric Robeck" userId="bd4a307eb59aab52" providerId="LiveId" clId="{4E0E0411-3980-4CBF-B88D-FAF45381ACA3}" dt="2020-08-04T12:52:00.270" v="2514" actId="165"/>
          <ac:spMkLst>
            <pc:docMk/>
            <pc:sldMk cId="431601827" sldId="352"/>
            <ac:spMk id="17" creationId="{A16F147B-C3E9-4EAA-91F1-1AFA0CAA4D31}"/>
          </ac:spMkLst>
        </pc:spChg>
        <pc:spChg chg="add mod">
          <ac:chgData name="Eric Robeck" userId="bd4a307eb59aab52" providerId="LiveId" clId="{4E0E0411-3980-4CBF-B88D-FAF45381ACA3}" dt="2020-08-04T12:36:37.843" v="2344" actId="1036"/>
          <ac:spMkLst>
            <pc:docMk/>
            <pc:sldMk cId="431601827" sldId="352"/>
            <ac:spMk id="28" creationId="{CCCDF651-8EF3-4ACA-95B9-8AC137FC2ECD}"/>
          </ac:spMkLst>
        </pc:spChg>
        <pc:spChg chg="add del mod">
          <ac:chgData name="Eric Robeck" userId="bd4a307eb59aab52" providerId="LiveId" clId="{4E0E0411-3980-4CBF-B88D-FAF45381ACA3}" dt="2020-08-04T12:37:39.555" v="2355" actId="478"/>
          <ac:spMkLst>
            <pc:docMk/>
            <pc:sldMk cId="431601827" sldId="352"/>
            <ac:spMk id="29" creationId="{1AFC4F3A-084F-4272-991D-42EBCC2E763B}"/>
          </ac:spMkLst>
        </pc:spChg>
        <pc:spChg chg="add">
          <ac:chgData name="Eric Robeck" userId="bd4a307eb59aab52" providerId="LiveId" clId="{4E0E0411-3980-4CBF-B88D-FAF45381ACA3}" dt="2020-08-04T12:37:40.478" v="2356" actId="22"/>
          <ac:spMkLst>
            <pc:docMk/>
            <pc:sldMk cId="431601827" sldId="352"/>
            <ac:spMk id="30" creationId="{8491BE15-8B51-4241-8DB3-1C2CB9202EBC}"/>
          </ac:spMkLst>
        </pc:spChg>
        <pc:spChg chg="add">
          <ac:chgData name="Eric Robeck" userId="bd4a307eb59aab52" providerId="LiveId" clId="{4E0E0411-3980-4CBF-B88D-FAF45381ACA3}" dt="2020-08-04T12:52:19.916" v="2518" actId="22"/>
          <ac:spMkLst>
            <pc:docMk/>
            <pc:sldMk cId="431601827" sldId="352"/>
            <ac:spMk id="31" creationId="{846EC7D7-33AF-4F54-B452-EB991D37565C}"/>
          </ac:spMkLst>
        </pc:spChg>
        <pc:spChg chg="add">
          <ac:chgData name="Eric Robeck" userId="bd4a307eb59aab52" providerId="LiveId" clId="{4E0E0411-3980-4CBF-B88D-FAF45381ACA3}" dt="2020-08-04T12:52:19.916" v="2518" actId="22"/>
          <ac:spMkLst>
            <pc:docMk/>
            <pc:sldMk cId="431601827" sldId="352"/>
            <ac:spMk id="33" creationId="{424FD1CC-B5BB-4ED2-B2A1-D89DB643775E}"/>
          </ac:spMkLst>
        </pc:spChg>
        <pc:spChg chg="add del">
          <ac:chgData name="Eric Robeck" userId="bd4a307eb59aab52" providerId="LiveId" clId="{4E0E0411-3980-4CBF-B88D-FAF45381ACA3}" dt="2020-08-04T12:52:42.354" v="2521" actId="22"/>
          <ac:spMkLst>
            <pc:docMk/>
            <pc:sldMk cId="431601827" sldId="352"/>
            <ac:spMk id="35" creationId="{52DF497B-F9D2-410C-A6DA-381C469123B5}"/>
          </ac:spMkLst>
        </pc:spChg>
        <pc:spChg chg="add del mod ord">
          <ac:chgData name="Eric Robeck" userId="bd4a307eb59aab52" providerId="LiveId" clId="{4E0E0411-3980-4CBF-B88D-FAF45381ACA3}" dt="2020-08-04T13:12:53.967" v="2686" actId="478"/>
          <ac:spMkLst>
            <pc:docMk/>
            <pc:sldMk cId="431601827" sldId="352"/>
            <ac:spMk id="37" creationId="{AC2796FD-2ABA-4045-8DFA-DD44972C2453}"/>
          </ac:spMkLst>
        </pc:spChg>
        <pc:spChg chg="mod">
          <ac:chgData name="Eric Robeck" userId="bd4a307eb59aab52" providerId="LiveId" clId="{4E0E0411-3980-4CBF-B88D-FAF45381ACA3}" dt="2020-08-04T12:52:55.310" v="2524"/>
          <ac:spMkLst>
            <pc:docMk/>
            <pc:sldMk cId="431601827" sldId="352"/>
            <ac:spMk id="47" creationId="{0422376F-F9C6-4963-BF63-3C10EB9E535E}"/>
          </ac:spMkLst>
        </pc:spChg>
        <pc:spChg chg="mod">
          <ac:chgData name="Eric Robeck" userId="bd4a307eb59aab52" providerId="LiveId" clId="{4E0E0411-3980-4CBF-B88D-FAF45381ACA3}" dt="2020-08-04T12:52:55.310" v="2524"/>
          <ac:spMkLst>
            <pc:docMk/>
            <pc:sldMk cId="431601827" sldId="352"/>
            <ac:spMk id="50" creationId="{6DB2B4F2-6F56-42DD-B0C0-2F36F4A2F386}"/>
          </ac:spMkLst>
        </pc:spChg>
        <pc:spChg chg="mod">
          <ac:chgData name="Eric Robeck" userId="bd4a307eb59aab52" providerId="LiveId" clId="{4E0E0411-3980-4CBF-B88D-FAF45381ACA3}" dt="2020-08-04T12:52:55.310" v="2524"/>
          <ac:spMkLst>
            <pc:docMk/>
            <pc:sldMk cId="431601827" sldId="352"/>
            <ac:spMk id="51" creationId="{4EF3CF46-D3DB-4606-90ED-FE30121A74E9}"/>
          </ac:spMkLst>
        </pc:spChg>
        <pc:spChg chg="mod">
          <ac:chgData name="Eric Robeck" userId="bd4a307eb59aab52" providerId="LiveId" clId="{4E0E0411-3980-4CBF-B88D-FAF45381ACA3}" dt="2020-08-05T15:52:43.540" v="7361" actId="207"/>
          <ac:spMkLst>
            <pc:docMk/>
            <pc:sldMk cId="431601827" sldId="352"/>
            <ac:spMk id="54" creationId="{FCA68324-EA8D-4BE0-8D6E-2CB81FA5216F}"/>
          </ac:spMkLst>
        </pc:spChg>
        <pc:spChg chg="add del mod">
          <ac:chgData name="Eric Robeck" userId="bd4a307eb59aab52" providerId="LiveId" clId="{4E0E0411-3980-4CBF-B88D-FAF45381ACA3}" dt="2020-08-04T20:13:14.190" v="3510" actId="21"/>
          <ac:spMkLst>
            <pc:docMk/>
            <pc:sldMk cId="431601827" sldId="352"/>
            <ac:spMk id="55" creationId="{9AD9CBC4-4DDE-48B3-B8BE-D98BDF8BC01D}"/>
          </ac:spMkLst>
        </pc:spChg>
        <pc:spChg chg="add del mod">
          <ac:chgData name="Eric Robeck" userId="bd4a307eb59aab52" providerId="LiveId" clId="{4E0E0411-3980-4CBF-B88D-FAF45381ACA3}" dt="2020-08-04T13:12:55.764" v="2687" actId="478"/>
          <ac:spMkLst>
            <pc:docMk/>
            <pc:sldMk cId="431601827" sldId="352"/>
            <ac:spMk id="58" creationId="{CAED7A4B-21F6-4A72-B850-0C5A98F33AE0}"/>
          </ac:spMkLst>
        </pc:spChg>
        <pc:spChg chg="add del mod">
          <ac:chgData name="Eric Robeck" userId="bd4a307eb59aab52" providerId="LiveId" clId="{4E0E0411-3980-4CBF-B88D-FAF45381ACA3}" dt="2020-08-04T13:12:16.260" v="2677"/>
          <ac:spMkLst>
            <pc:docMk/>
            <pc:sldMk cId="431601827" sldId="352"/>
            <ac:spMk id="59" creationId="{A9588FF2-5C69-4BD5-B843-A5F3A3B3430C}"/>
          </ac:spMkLst>
        </pc:spChg>
        <pc:spChg chg="del">
          <ac:chgData name="Eric Robeck" userId="bd4a307eb59aab52" providerId="LiveId" clId="{4E0E0411-3980-4CBF-B88D-FAF45381ACA3}" dt="2020-08-03T22:49:42.014" v="1171" actId="478"/>
          <ac:spMkLst>
            <pc:docMk/>
            <pc:sldMk cId="431601827" sldId="352"/>
            <ac:spMk id="60" creationId="{451FF8DD-5C7D-4B33-AD3C-2BB6C23ECDDA}"/>
          </ac:spMkLst>
        </pc:spChg>
        <pc:spChg chg="del">
          <ac:chgData name="Eric Robeck" userId="bd4a307eb59aab52" providerId="LiveId" clId="{4E0E0411-3980-4CBF-B88D-FAF45381ACA3}" dt="2020-08-03T22:49:42.014" v="1171" actId="478"/>
          <ac:spMkLst>
            <pc:docMk/>
            <pc:sldMk cId="431601827" sldId="352"/>
            <ac:spMk id="62" creationId="{42CB7175-A2CB-4D09-BCDD-71C552969609}"/>
          </ac:spMkLst>
        </pc:spChg>
        <pc:spChg chg="mod">
          <ac:chgData name="Eric Robeck" userId="bd4a307eb59aab52" providerId="LiveId" clId="{4E0E0411-3980-4CBF-B88D-FAF45381ACA3}" dt="2020-08-05T15:52:48.331" v="7362" actId="207"/>
          <ac:spMkLst>
            <pc:docMk/>
            <pc:sldMk cId="431601827" sldId="352"/>
            <ac:spMk id="65" creationId="{2B68C3D4-B3F6-4793-997E-B43518F3C7FF}"/>
          </ac:spMkLst>
        </pc:spChg>
        <pc:spChg chg="mod">
          <ac:chgData name="Eric Robeck" userId="bd4a307eb59aab52" providerId="LiveId" clId="{4E0E0411-3980-4CBF-B88D-FAF45381ACA3}" dt="2020-08-07T04:33:12.328" v="18277" actId="20577"/>
          <ac:spMkLst>
            <pc:docMk/>
            <pc:sldMk cId="431601827" sldId="352"/>
            <ac:spMk id="67" creationId="{A1F63673-55B3-4B43-BEFF-28CD115E2693}"/>
          </ac:spMkLst>
        </pc:spChg>
        <pc:spChg chg="mod">
          <ac:chgData name="Eric Robeck" userId="bd4a307eb59aab52" providerId="LiveId" clId="{4E0E0411-3980-4CBF-B88D-FAF45381ACA3}" dt="2020-08-07T04:33:09.066" v="18273" actId="20577"/>
          <ac:spMkLst>
            <pc:docMk/>
            <pc:sldMk cId="431601827" sldId="352"/>
            <ac:spMk id="68" creationId="{05BA5936-CA57-46CC-BD91-431C3376DC5A}"/>
          </ac:spMkLst>
        </pc:spChg>
        <pc:spChg chg="mod">
          <ac:chgData name="Eric Robeck" userId="bd4a307eb59aab52" providerId="LiveId" clId="{4E0E0411-3980-4CBF-B88D-FAF45381ACA3}" dt="2020-08-04T13:43:05.415" v="2992"/>
          <ac:spMkLst>
            <pc:docMk/>
            <pc:sldMk cId="431601827" sldId="352"/>
            <ac:spMk id="72" creationId="{C3F2FFC8-86D4-451F-9A72-8861B9B1B804}"/>
          </ac:spMkLst>
        </pc:spChg>
        <pc:spChg chg="mod">
          <ac:chgData name="Eric Robeck" userId="bd4a307eb59aab52" providerId="LiveId" clId="{4E0E0411-3980-4CBF-B88D-FAF45381ACA3}" dt="2020-08-04T13:43:05.415" v="2992"/>
          <ac:spMkLst>
            <pc:docMk/>
            <pc:sldMk cId="431601827" sldId="352"/>
            <ac:spMk id="74" creationId="{F31C0183-1096-465F-B126-F77CA9AF27A4}"/>
          </ac:spMkLst>
        </pc:spChg>
        <pc:spChg chg="mod">
          <ac:chgData name="Eric Robeck" userId="bd4a307eb59aab52" providerId="LiveId" clId="{4E0E0411-3980-4CBF-B88D-FAF45381ACA3}" dt="2020-08-04T13:43:05.415" v="2992"/>
          <ac:spMkLst>
            <pc:docMk/>
            <pc:sldMk cId="431601827" sldId="352"/>
            <ac:spMk id="75" creationId="{D035ACCC-C82C-4459-9FF8-E5AA7FBE3256}"/>
          </ac:spMkLst>
        </pc:spChg>
        <pc:spChg chg="mod">
          <ac:chgData name="Eric Robeck" userId="bd4a307eb59aab52" providerId="LiveId" clId="{4E0E0411-3980-4CBF-B88D-FAF45381ACA3}" dt="2020-08-04T13:43:05.415" v="2992"/>
          <ac:spMkLst>
            <pc:docMk/>
            <pc:sldMk cId="431601827" sldId="352"/>
            <ac:spMk id="78" creationId="{37D414F2-95C7-40ED-8579-65D1725E3BAA}"/>
          </ac:spMkLst>
        </pc:spChg>
        <pc:spChg chg="add del mod">
          <ac:chgData name="Eric Robeck" userId="bd4a307eb59aab52" providerId="LiveId" clId="{4E0E0411-3980-4CBF-B88D-FAF45381ACA3}" dt="2020-08-04T20:13:14.190" v="3510" actId="21"/>
          <ac:spMkLst>
            <pc:docMk/>
            <pc:sldMk cId="431601827" sldId="352"/>
            <ac:spMk id="81" creationId="{D4E06587-1F43-4346-8C73-3C4EEA0B42CC}"/>
          </ac:spMkLst>
        </pc:spChg>
        <pc:spChg chg="add mod ord">
          <ac:chgData name="Eric Robeck" userId="bd4a307eb59aab52" providerId="LiveId" clId="{4E0E0411-3980-4CBF-B88D-FAF45381ACA3}" dt="2020-08-05T15:42:30.505" v="7348" actId="167"/>
          <ac:spMkLst>
            <pc:docMk/>
            <pc:sldMk cId="431601827" sldId="352"/>
            <ac:spMk id="82" creationId="{F51BC796-2CA0-4AA8-B403-0941E2F4F4FA}"/>
          </ac:spMkLst>
        </pc:spChg>
        <pc:grpChg chg="add del mod topLvl">
          <ac:chgData name="Eric Robeck" userId="bd4a307eb59aab52" providerId="LiveId" clId="{4E0E0411-3980-4CBF-B88D-FAF45381ACA3}" dt="2020-08-04T12:52:54.075" v="2523" actId="478"/>
          <ac:grpSpMkLst>
            <pc:docMk/>
            <pc:sldMk cId="431601827" sldId="352"/>
            <ac:grpSpMk id="18" creationId="{6BEB510F-4502-49EC-AE6E-CEDD701225FF}"/>
          </ac:grpSpMkLst>
        </pc:grpChg>
        <pc:grpChg chg="add del mod topLvl">
          <ac:chgData name="Eric Robeck" userId="bd4a307eb59aab52" providerId="LiveId" clId="{4E0E0411-3980-4CBF-B88D-FAF45381ACA3}" dt="2020-08-03T23:18:42.528" v="1792" actId="165"/>
          <ac:grpSpMkLst>
            <pc:docMk/>
            <pc:sldMk cId="431601827" sldId="352"/>
            <ac:grpSpMk id="20" creationId="{CCA3815C-2FD6-427F-98AB-F7C4B021C7F4}"/>
          </ac:grpSpMkLst>
        </pc:grpChg>
        <pc:grpChg chg="add del mod">
          <ac:chgData name="Eric Robeck" userId="bd4a307eb59aab52" providerId="LiveId" clId="{4E0E0411-3980-4CBF-B88D-FAF45381ACA3}" dt="2020-08-04T12:52:00.270" v="2514" actId="165"/>
          <ac:grpSpMkLst>
            <pc:docMk/>
            <pc:sldMk cId="431601827" sldId="352"/>
            <ac:grpSpMk id="22" creationId="{4F9055E8-7182-4A34-9D3B-76FDCF139BFC}"/>
          </ac:grpSpMkLst>
        </pc:grpChg>
        <pc:grpChg chg="add del mod">
          <ac:chgData name="Eric Robeck" userId="bd4a307eb59aab52" providerId="LiveId" clId="{4E0E0411-3980-4CBF-B88D-FAF45381ACA3}" dt="2020-08-03T23:18:37.749" v="1791" actId="165"/>
          <ac:grpSpMkLst>
            <pc:docMk/>
            <pc:sldMk cId="431601827" sldId="352"/>
            <ac:grpSpMk id="24" creationId="{9F1A4704-8B9F-4B6B-9D75-9820AA26ADC2}"/>
          </ac:grpSpMkLst>
        </pc:grpChg>
        <pc:grpChg chg="add del mod ord topLvl">
          <ac:chgData name="Eric Robeck" userId="bd4a307eb59aab52" providerId="LiveId" clId="{4E0E0411-3980-4CBF-B88D-FAF45381ACA3}" dt="2020-08-04T12:52:10.680" v="2516" actId="165"/>
          <ac:grpSpMkLst>
            <pc:docMk/>
            <pc:sldMk cId="431601827" sldId="352"/>
            <ac:grpSpMk id="26" creationId="{905EDBCF-5700-4EA8-AC29-DCAB75EA9876}"/>
          </ac:grpSpMkLst>
        </pc:grpChg>
        <pc:grpChg chg="add del mod">
          <ac:chgData name="Eric Robeck" userId="bd4a307eb59aab52" providerId="LiveId" clId="{4E0E0411-3980-4CBF-B88D-FAF45381ACA3}" dt="2020-08-04T12:52:00.270" v="2514" actId="165"/>
          <ac:grpSpMkLst>
            <pc:docMk/>
            <pc:sldMk cId="431601827" sldId="352"/>
            <ac:grpSpMk id="27" creationId="{158827AA-3D34-4862-A09A-597810CC9520}"/>
          </ac:grpSpMkLst>
        </pc:grpChg>
        <pc:grpChg chg="add del mod ord">
          <ac:chgData name="Eric Robeck" userId="bd4a307eb59aab52" providerId="LiveId" clId="{4E0E0411-3980-4CBF-B88D-FAF45381ACA3}" dt="2020-08-04T13:08:00.475" v="2656" actId="21"/>
          <ac:grpSpMkLst>
            <pc:docMk/>
            <pc:sldMk cId="431601827" sldId="352"/>
            <ac:grpSpMk id="44" creationId="{56850FD9-A536-4633-B1EE-737C15C55AE5}"/>
          </ac:grpSpMkLst>
        </pc:grpChg>
        <pc:grpChg chg="mod">
          <ac:chgData name="Eric Robeck" userId="bd4a307eb59aab52" providerId="LiveId" clId="{4E0E0411-3980-4CBF-B88D-FAF45381ACA3}" dt="2020-08-04T12:52:55.310" v="2524"/>
          <ac:grpSpMkLst>
            <pc:docMk/>
            <pc:sldMk cId="431601827" sldId="352"/>
            <ac:grpSpMk id="46" creationId="{5534E4DD-6522-4B85-A0BA-43600E168BB8}"/>
          </ac:grpSpMkLst>
        </pc:grpChg>
        <pc:grpChg chg="add del mod">
          <ac:chgData name="Eric Robeck" userId="bd4a307eb59aab52" providerId="LiveId" clId="{4E0E0411-3980-4CBF-B88D-FAF45381ACA3}" dt="2020-08-05T15:50:03.262" v="7350" actId="14826"/>
          <ac:grpSpMkLst>
            <pc:docMk/>
            <pc:sldMk cId="431601827" sldId="352"/>
            <ac:grpSpMk id="52" creationId="{6BA899A3-4230-490B-977A-9732ED9B6951}"/>
          </ac:grpSpMkLst>
        </pc:grpChg>
        <pc:grpChg chg="add del mod">
          <ac:chgData name="Eric Robeck" userId="bd4a307eb59aab52" providerId="LiveId" clId="{4E0E0411-3980-4CBF-B88D-FAF45381ACA3}" dt="2020-08-05T15:50:15.068" v="7351" actId="14826"/>
          <ac:grpSpMkLst>
            <pc:docMk/>
            <pc:sldMk cId="431601827" sldId="352"/>
            <ac:grpSpMk id="61" creationId="{4FF22E87-A8F8-442D-AD6A-49102347428C}"/>
          </ac:grpSpMkLst>
        </pc:grpChg>
        <pc:grpChg chg="mod">
          <ac:chgData name="Eric Robeck" userId="bd4a307eb59aab52" providerId="LiveId" clId="{4E0E0411-3980-4CBF-B88D-FAF45381ACA3}" dt="2020-08-05T15:50:15.068" v="7351" actId="14826"/>
          <ac:grpSpMkLst>
            <pc:docMk/>
            <pc:sldMk cId="431601827" sldId="352"/>
            <ac:grpSpMk id="64" creationId="{9575EE5F-8CF8-4F8A-A24D-D332E739FE2F}"/>
          </ac:grpSpMkLst>
        </pc:grpChg>
        <pc:grpChg chg="add del mod">
          <ac:chgData name="Eric Robeck" userId="bd4a307eb59aab52" providerId="LiveId" clId="{4E0E0411-3980-4CBF-B88D-FAF45381ACA3}" dt="2020-08-04T13:43:29.563" v="2995"/>
          <ac:grpSpMkLst>
            <pc:docMk/>
            <pc:sldMk cId="431601827" sldId="352"/>
            <ac:grpSpMk id="69" creationId="{9B2EF353-1BA6-4EF6-AD7F-5B82614902A7}"/>
          </ac:grpSpMkLst>
        </pc:grpChg>
        <pc:grpChg chg="mod">
          <ac:chgData name="Eric Robeck" userId="bd4a307eb59aab52" providerId="LiveId" clId="{4E0E0411-3980-4CBF-B88D-FAF45381ACA3}" dt="2020-08-04T13:43:05.415" v="2992"/>
          <ac:grpSpMkLst>
            <pc:docMk/>
            <pc:sldMk cId="431601827" sldId="352"/>
            <ac:grpSpMk id="71" creationId="{C4D14034-9B5D-4D33-A3D7-2FE25AEC5A68}"/>
          </ac:grpSpMkLst>
        </pc:grpChg>
        <pc:grpChg chg="add del mod">
          <ac:chgData name="Eric Robeck" userId="bd4a307eb59aab52" providerId="LiveId" clId="{4E0E0411-3980-4CBF-B88D-FAF45381ACA3}" dt="2020-08-04T13:43:29.563" v="2995"/>
          <ac:grpSpMkLst>
            <pc:docMk/>
            <pc:sldMk cId="431601827" sldId="352"/>
            <ac:grpSpMk id="76" creationId="{8D3F6FF8-C008-4C2D-B570-C85F00F7DABE}"/>
          </ac:grpSpMkLst>
        </pc:grpChg>
        <pc:picChg chg="add del mod topLvl">
          <ac:chgData name="Eric Robeck" userId="bd4a307eb59aab52" providerId="LiveId" clId="{4E0E0411-3980-4CBF-B88D-FAF45381ACA3}" dt="2020-08-04T12:52:51.468" v="2522" actId="478"/>
          <ac:picMkLst>
            <pc:docMk/>
            <pc:sldMk cId="431601827" sldId="352"/>
            <ac:picMk id="2" creationId="{B6011B4B-E7D5-4152-B25C-72C8278FADDE}"/>
          </ac:picMkLst>
        </pc:picChg>
        <pc:picChg chg="add del mod topLvl">
          <ac:chgData name="Eric Robeck" userId="bd4a307eb59aab52" providerId="LiveId" clId="{4E0E0411-3980-4CBF-B88D-FAF45381ACA3}" dt="2020-08-03T23:19:33.777" v="1799" actId="478"/>
          <ac:picMkLst>
            <pc:docMk/>
            <pc:sldMk cId="431601827" sldId="352"/>
            <ac:picMk id="3" creationId="{F40C411B-154E-4165-8549-DFE79EB1E7AA}"/>
          </ac:picMkLst>
        </pc:picChg>
        <pc:picChg chg="add mod">
          <ac:chgData name="Eric Robeck" userId="bd4a307eb59aab52" providerId="LiveId" clId="{4E0E0411-3980-4CBF-B88D-FAF45381ACA3}" dt="2020-08-04T12:52:00.270" v="2514" actId="165"/>
          <ac:picMkLst>
            <pc:docMk/>
            <pc:sldMk cId="431601827" sldId="352"/>
            <ac:picMk id="7" creationId="{2AAE3F83-A954-46E2-BF66-58D43AA5A18F}"/>
          </ac:picMkLst>
        </pc:picChg>
        <pc:picChg chg="del">
          <ac:chgData name="Eric Robeck" userId="bd4a307eb59aab52" providerId="LiveId" clId="{4E0E0411-3980-4CBF-B88D-FAF45381ACA3}" dt="2020-08-03T22:49:44.278" v="1172" actId="478"/>
          <ac:picMkLst>
            <pc:docMk/>
            <pc:sldMk cId="431601827" sldId="352"/>
            <ac:picMk id="8" creationId="{E2D4A708-7260-4B00-9FB8-62F20909EFA4}"/>
          </ac:picMkLst>
        </pc:picChg>
        <pc:picChg chg="add del">
          <ac:chgData name="Eric Robeck" userId="bd4a307eb59aab52" providerId="LiveId" clId="{4E0E0411-3980-4CBF-B88D-FAF45381ACA3}" dt="2020-08-03T22:58:22.080" v="1236" actId="478"/>
          <ac:picMkLst>
            <pc:docMk/>
            <pc:sldMk cId="431601827" sldId="352"/>
            <ac:picMk id="13" creationId="{7BD7AD9D-F3D4-4BC0-BD83-10DC8A85BEB4}"/>
          </ac:picMkLst>
        </pc:picChg>
        <pc:picChg chg="add del mod topLvl">
          <ac:chgData name="Eric Robeck" userId="bd4a307eb59aab52" providerId="LiveId" clId="{4E0E0411-3980-4CBF-B88D-FAF45381ACA3}" dt="2020-08-04T12:52:51.468" v="2522" actId="478"/>
          <ac:picMkLst>
            <pc:docMk/>
            <pc:sldMk cId="431601827" sldId="352"/>
            <ac:picMk id="25" creationId="{B9E32799-C846-4F22-849F-63CF742466B5}"/>
          </ac:picMkLst>
        </pc:picChg>
        <pc:picChg chg="add del mod">
          <ac:chgData name="Eric Robeck" userId="bd4a307eb59aab52" providerId="LiveId" clId="{4E0E0411-3980-4CBF-B88D-FAF45381ACA3}" dt="2020-08-04T13:07:18.190" v="2649" actId="21"/>
          <ac:picMkLst>
            <pc:docMk/>
            <pc:sldMk cId="431601827" sldId="352"/>
            <ac:picMk id="39" creationId="{5F4EF494-A7B6-4250-989F-E3B132F05BD7}"/>
          </ac:picMkLst>
        </pc:picChg>
        <pc:picChg chg="add del mod ord">
          <ac:chgData name="Eric Robeck" userId="bd4a307eb59aab52" providerId="LiveId" clId="{4E0E0411-3980-4CBF-B88D-FAF45381ACA3}" dt="2020-08-04T13:12:58.110" v="2688" actId="478"/>
          <ac:picMkLst>
            <pc:docMk/>
            <pc:sldMk cId="431601827" sldId="352"/>
            <ac:picMk id="41" creationId="{58C916BD-2034-4203-973B-3253DD81A0D5}"/>
          </ac:picMkLst>
        </pc:picChg>
        <pc:picChg chg="add del mod">
          <ac:chgData name="Eric Robeck" userId="bd4a307eb59aab52" providerId="LiveId" clId="{4E0E0411-3980-4CBF-B88D-FAF45381ACA3}" dt="2020-08-04T20:13:14.190" v="3510" actId="21"/>
          <ac:picMkLst>
            <pc:docMk/>
            <pc:sldMk cId="431601827" sldId="352"/>
            <ac:picMk id="43" creationId="{838551B7-07E2-492D-B0EF-A541BF07AF53}"/>
          </ac:picMkLst>
        </pc:picChg>
        <pc:picChg chg="mod ord">
          <ac:chgData name="Eric Robeck" userId="bd4a307eb59aab52" providerId="LiveId" clId="{4E0E0411-3980-4CBF-B88D-FAF45381ACA3}" dt="2020-08-04T13:05:51.417" v="2642" actId="167"/>
          <ac:picMkLst>
            <pc:docMk/>
            <pc:sldMk cId="431601827" sldId="352"/>
            <ac:picMk id="45" creationId="{320718DE-6D46-4D3A-9D15-0E3AFC250F88}"/>
          </ac:picMkLst>
        </pc:picChg>
        <pc:picChg chg="mod">
          <ac:chgData name="Eric Robeck" userId="bd4a307eb59aab52" providerId="LiveId" clId="{4E0E0411-3980-4CBF-B88D-FAF45381ACA3}" dt="2020-08-04T12:52:55.310" v="2524"/>
          <ac:picMkLst>
            <pc:docMk/>
            <pc:sldMk cId="431601827" sldId="352"/>
            <ac:picMk id="48" creationId="{A3C978AF-06ED-44F4-8DA6-0C50AE45E64C}"/>
          </ac:picMkLst>
        </pc:picChg>
        <pc:picChg chg="del">
          <ac:chgData name="Eric Robeck" userId="bd4a307eb59aab52" providerId="LiveId" clId="{4E0E0411-3980-4CBF-B88D-FAF45381ACA3}" dt="2020-08-03T22:49:42.014" v="1171" actId="478"/>
          <ac:picMkLst>
            <pc:docMk/>
            <pc:sldMk cId="431601827" sldId="352"/>
            <ac:picMk id="49" creationId="{B43D54E9-6AC3-40F7-84C0-2D9D9404628A}"/>
          </ac:picMkLst>
        </pc:picChg>
        <pc:picChg chg="mod">
          <ac:chgData name="Eric Robeck" userId="bd4a307eb59aab52" providerId="LiveId" clId="{4E0E0411-3980-4CBF-B88D-FAF45381ACA3}" dt="2020-08-05T15:50:03.262" v="7350" actId="14826"/>
          <ac:picMkLst>
            <pc:docMk/>
            <pc:sldMk cId="431601827" sldId="352"/>
            <ac:picMk id="53" creationId="{2E83C5C4-8D09-44D9-819F-986E63029ED7}"/>
          </ac:picMkLst>
        </pc:picChg>
        <pc:picChg chg="del">
          <ac:chgData name="Eric Robeck" userId="bd4a307eb59aab52" providerId="LiveId" clId="{4E0E0411-3980-4CBF-B88D-FAF45381ACA3}" dt="2020-08-03T22:49:42.014" v="1171" actId="478"/>
          <ac:picMkLst>
            <pc:docMk/>
            <pc:sldMk cId="431601827" sldId="352"/>
            <ac:picMk id="57" creationId="{3C9C4F24-222A-4EDF-AEED-801384FB8A96}"/>
          </ac:picMkLst>
        </pc:picChg>
        <pc:picChg chg="mod">
          <ac:chgData name="Eric Robeck" userId="bd4a307eb59aab52" providerId="LiveId" clId="{4E0E0411-3980-4CBF-B88D-FAF45381ACA3}" dt="2020-08-05T15:50:15.068" v="7351" actId="14826"/>
          <ac:picMkLst>
            <pc:docMk/>
            <pc:sldMk cId="431601827" sldId="352"/>
            <ac:picMk id="63" creationId="{57D3F98A-EBCB-4FCC-BE9B-E8745C8E1EE5}"/>
          </ac:picMkLst>
        </pc:picChg>
        <pc:picChg chg="mod">
          <ac:chgData name="Eric Robeck" userId="bd4a307eb59aab52" providerId="LiveId" clId="{4E0E0411-3980-4CBF-B88D-FAF45381ACA3}" dt="2020-08-05T15:50:15.068" v="7351" actId="14826"/>
          <ac:picMkLst>
            <pc:docMk/>
            <pc:sldMk cId="431601827" sldId="352"/>
            <ac:picMk id="66" creationId="{A26F3D3B-B5FC-44D4-AF0C-0C4BC6AF65C5}"/>
          </ac:picMkLst>
        </pc:picChg>
        <pc:picChg chg="mod">
          <ac:chgData name="Eric Robeck" userId="bd4a307eb59aab52" providerId="LiveId" clId="{4E0E0411-3980-4CBF-B88D-FAF45381ACA3}" dt="2020-08-04T13:43:05.415" v="2992"/>
          <ac:picMkLst>
            <pc:docMk/>
            <pc:sldMk cId="431601827" sldId="352"/>
            <ac:picMk id="70" creationId="{9AC9E98D-A2E9-43FF-84EF-3E8B704E2B06}"/>
          </ac:picMkLst>
        </pc:picChg>
        <pc:picChg chg="mod">
          <ac:chgData name="Eric Robeck" userId="bd4a307eb59aab52" providerId="LiveId" clId="{4E0E0411-3980-4CBF-B88D-FAF45381ACA3}" dt="2020-08-04T13:43:05.415" v="2992"/>
          <ac:picMkLst>
            <pc:docMk/>
            <pc:sldMk cId="431601827" sldId="352"/>
            <ac:picMk id="73" creationId="{106655C6-5305-46E5-B58C-B094F3D6EEE4}"/>
          </ac:picMkLst>
        </pc:picChg>
        <pc:picChg chg="mod">
          <ac:chgData name="Eric Robeck" userId="bd4a307eb59aab52" providerId="LiveId" clId="{4E0E0411-3980-4CBF-B88D-FAF45381ACA3}" dt="2020-08-04T13:43:05.415" v="2992"/>
          <ac:picMkLst>
            <pc:docMk/>
            <pc:sldMk cId="431601827" sldId="352"/>
            <ac:picMk id="77" creationId="{24217EC5-D47F-40BF-93BD-1AEC8823546B}"/>
          </ac:picMkLst>
        </pc:picChg>
      </pc:sldChg>
      <pc:sldChg chg="addSp delSp modSp new del mod">
        <pc:chgData name="Eric Robeck" userId="bd4a307eb59aab52" providerId="LiveId" clId="{4E0E0411-3980-4CBF-B88D-FAF45381ACA3}" dt="2020-08-04T21:32:49.915" v="4228" actId="47"/>
        <pc:sldMkLst>
          <pc:docMk/>
          <pc:sldMk cId="2314994583" sldId="353"/>
        </pc:sldMkLst>
        <pc:spChg chg="mod">
          <ac:chgData name="Eric Robeck" userId="bd4a307eb59aab52" providerId="LiveId" clId="{4E0E0411-3980-4CBF-B88D-FAF45381ACA3}" dt="2020-08-04T12:40:54.906" v="2373" actId="27636"/>
          <ac:spMkLst>
            <pc:docMk/>
            <pc:sldMk cId="2314994583" sldId="353"/>
            <ac:spMk id="2" creationId="{D21D7463-3114-43DE-9AF6-E3C9E643B329}"/>
          </ac:spMkLst>
        </pc:spChg>
        <pc:spChg chg="mod">
          <ac:chgData name="Eric Robeck" userId="bd4a307eb59aab52" providerId="LiveId" clId="{4E0E0411-3980-4CBF-B88D-FAF45381ACA3}" dt="2020-08-04T12:40:54.904" v="2372" actId="27636"/>
          <ac:spMkLst>
            <pc:docMk/>
            <pc:sldMk cId="2314994583" sldId="353"/>
            <ac:spMk id="3" creationId="{622618DE-8C10-4101-A010-C124F6DCC7E5}"/>
          </ac:spMkLst>
        </pc:spChg>
        <pc:spChg chg="mod">
          <ac:chgData name="Eric Robeck" userId="bd4a307eb59aab52" providerId="LiveId" clId="{4E0E0411-3980-4CBF-B88D-FAF45381ACA3}" dt="2020-08-04T12:40:54.165" v="2371"/>
          <ac:spMkLst>
            <pc:docMk/>
            <pc:sldMk cId="2314994583" sldId="353"/>
            <ac:spMk id="5" creationId="{1096784C-F922-4695-937D-29E35CD5E097}"/>
          </ac:spMkLst>
        </pc:spChg>
        <pc:spChg chg="mod">
          <ac:chgData name="Eric Robeck" userId="bd4a307eb59aab52" providerId="LiveId" clId="{4E0E0411-3980-4CBF-B88D-FAF45381ACA3}" dt="2020-08-04T12:40:54.165" v="2371"/>
          <ac:spMkLst>
            <pc:docMk/>
            <pc:sldMk cId="2314994583" sldId="353"/>
            <ac:spMk id="6" creationId="{E0E51003-0459-43CE-ABF0-2ADFDA397EF9}"/>
          </ac:spMkLst>
        </pc:spChg>
        <pc:spChg chg="mod">
          <ac:chgData name="Eric Robeck" userId="bd4a307eb59aab52" providerId="LiveId" clId="{4E0E0411-3980-4CBF-B88D-FAF45381ACA3}" dt="2020-08-04T12:40:54.165" v="2371"/>
          <ac:spMkLst>
            <pc:docMk/>
            <pc:sldMk cId="2314994583" sldId="353"/>
            <ac:spMk id="7" creationId="{AF5D543A-E6E4-420F-9223-A1E217A14700}"/>
          </ac:spMkLst>
        </pc:spChg>
        <pc:spChg chg="mod">
          <ac:chgData name="Eric Robeck" userId="bd4a307eb59aab52" providerId="LiveId" clId="{4E0E0411-3980-4CBF-B88D-FAF45381ACA3}" dt="2020-08-04T12:40:54.165" v="2371"/>
          <ac:spMkLst>
            <pc:docMk/>
            <pc:sldMk cId="2314994583" sldId="353"/>
            <ac:spMk id="8" creationId="{F510031D-3FC3-446A-A158-4B4E42865AB4}"/>
          </ac:spMkLst>
        </pc:spChg>
        <pc:spChg chg="mod">
          <ac:chgData name="Eric Robeck" userId="bd4a307eb59aab52" providerId="LiveId" clId="{4E0E0411-3980-4CBF-B88D-FAF45381ACA3}" dt="2020-08-04T12:40:54.165" v="2371"/>
          <ac:spMkLst>
            <pc:docMk/>
            <pc:sldMk cId="2314994583" sldId="353"/>
            <ac:spMk id="9" creationId="{F0AFA2E0-F178-4EAA-B9FB-275B08449865}"/>
          </ac:spMkLst>
        </pc:spChg>
        <pc:spChg chg="add mod">
          <ac:chgData name="Eric Robeck" userId="bd4a307eb59aab52" providerId="LiveId" clId="{4E0E0411-3980-4CBF-B88D-FAF45381ACA3}" dt="2020-08-04T21:01:08.993" v="4094" actId="1076"/>
          <ac:spMkLst>
            <pc:docMk/>
            <pc:sldMk cId="2314994583" sldId="353"/>
            <ac:spMk id="12" creationId="{C753748A-D2CF-4F83-BD6A-1EBF6D1B87E1}"/>
          </ac:spMkLst>
        </pc:spChg>
        <pc:spChg chg="add mod">
          <ac:chgData name="Eric Robeck" userId="bd4a307eb59aab52" providerId="LiveId" clId="{4E0E0411-3980-4CBF-B88D-FAF45381ACA3}" dt="2020-08-04T21:30:10.655" v="4149" actId="1076"/>
          <ac:spMkLst>
            <pc:docMk/>
            <pc:sldMk cId="2314994583" sldId="353"/>
            <ac:spMk id="14" creationId="{5308303B-0188-4D08-93AE-A88A080A41C1}"/>
          </ac:spMkLst>
        </pc:spChg>
        <pc:grpChg chg="add del mod">
          <ac:chgData name="Eric Robeck" userId="bd4a307eb59aab52" providerId="LiveId" clId="{4E0E0411-3980-4CBF-B88D-FAF45381ACA3}" dt="2020-08-04T21:00:52.054" v="4090" actId="478"/>
          <ac:grpSpMkLst>
            <pc:docMk/>
            <pc:sldMk cId="2314994583" sldId="353"/>
            <ac:grpSpMk id="4" creationId="{55BAAA1F-2DA8-44ED-9390-D92C6C975881}"/>
          </ac:grpSpMkLst>
        </pc:grpChg>
        <pc:picChg chg="add mod">
          <ac:chgData name="Eric Robeck" userId="bd4a307eb59aab52" providerId="LiveId" clId="{4E0E0411-3980-4CBF-B88D-FAF45381ACA3}" dt="2020-08-04T21:29:45.301" v="4146" actId="1076"/>
          <ac:picMkLst>
            <pc:docMk/>
            <pc:sldMk cId="2314994583" sldId="353"/>
            <ac:picMk id="10" creationId="{C4CD52F1-B035-4395-9D04-90EE80DDD60D}"/>
          </ac:picMkLst>
        </pc:picChg>
        <pc:picChg chg="add del mod modCrop">
          <ac:chgData name="Eric Robeck" userId="bd4a307eb59aab52" providerId="LiveId" clId="{4E0E0411-3980-4CBF-B88D-FAF45381ACA3}" dt="2020-08-04T21:28:52.087" v="4136" actId="478"/>
          <ac:picMkLst>
            <pc:docMk/>
            <pc:sldMk cId="2314994583" sldId="353"/>
            <ac:picMk id="15" creationId="{94633B27-00E4-41B4-B564-2A976D1B18A1}"/>
          </ac:picMkLst>
        </pc:picChg>
        <pc:picChg chg="add mod">
          <ac:chgData name="Eric Robeck" userId="bd4a307eb59aab52" providerId="LiveId" clId="{4E0E0411-3980-4CBF-B88D-FAF45381ACA3}" dt="2020-08-04T21:29:51.466" v="4148" actId="1076"/>
          <ac:picMkLst>
            <pc:docMk/>
            <pc:sldMk cId="2314994583" sldId="353"/>
            <ac:picMk id="16" creationId="{154D5E83-4A9A-4B44-85E0-F8B1A076D2FB}"/>
          </ac:picMkLst>
        </pc:picChg>
      </pc:sldChg>
      <pc:sldChg chg="addSp delSp modSp add del mod ord modShow modNotesTx">
        <pc:chgData name="Eric Robeck" userId="bd4a307eb59aab52" providerId="LiveId" clId="{4E0E0411-3980-4CBF-B88D-FAF45381ACA3}" dt="2020-08-07T17:55:05.382" v="24645"/>
        <pc:sldMkLst>
          <pc:docMk/>
          <pc:sldMk cId="4269535408" sldId="354"/>
        </pc:sldMkLst>
        <pc:spChg chg="add mod">
          <ac:chgData name="Eric Robeck" userId="bd4a307eb59aab52" providerId="LiveId" clId="{4E0E0411-3980-4CBF-B88D-FAF45381ACA3}" dt="2020-08-04T20:13:47.343" v="3514" actId="164"/>
          <ac:spMkLst>
            <pc:docMk/>
            <pc:sldMk cId="4269535408" sldId="354"/>
            <ac:spMk id="4" creationId="{DE92E89F-1C42-4451-A07C-A1EE01473B5F}"/>
          </ac:spMkLst>
        </pc:spChg>
        <pc:spChg chg="add mod">
          <ac:chgData name="Eric Robeck" userId="bd4a307eb59aab52" providerId="LiveId" clId="{4E0E0411-3980-4CBF-B88D-FAF45381ACA3}" dt="2020-08-04T20:13:47.343" v="3514" actId="164"/>
          <ac:spMkLst>
            <pc:docMk/>
            <pc:sldMk cId="4269535408" sldId="354"/>
            <ac:spMk id="5" creationId="{851975BE-23DE-4871-B117-31DA35E5126F}"/>
          </ac:spMkLst>
        </pc:spChg>
        <pc:spChg chg="mod">
          <ac:chgData name="Eric Robeck" userId="bd4a307eb59aab52" providerId="LiveId" clId="{4E0E0411-3980-4CBF-B88D-FAF45381ACA3}" dt="2020-08-06T05:32:35.477" v="10871" actId="20577"/>
          <ac:spMkLst>
            <pc:docMk/>
            <pc:sldMk cId="4269535408" sldId="354"/>
            <ac:spMk id="6" creationId="{B340A5AF-A7BB-4838-861D-B800668A7DCB}"/>
          </ac:spMkLst>
        </pc:spChg>
        <pc:spChg chg="add mod topLvl">
          <ac:chgData name="Eric Robeck" userId="bd4a307eb59aab52" providerId="LiveId" clId="{4E0E0411-3980-4CBF-B88D-FAF45381ACA3}" dt="2020-08-04T20:32:59.735" v="3668" actId="165"/>
          <ac:spMkLst>
            <pc:docMk/>
            <pc:sldMk cId="4269535408" sldId="354"/>
            <ac:spMk id="11" creationId="{FF52F522-6241-4E47-8FF8-BC392893E084}"/>
          </ac:spMkLst>
        </pc:spChg>
        <pc:spChg chg="add mod topLvl">
          <ac:chgData name="Eric Robeck" userId="bd4a307eb59aab52" providerId="LiveId" clId="{4E0E0411-3980-4CBF-B88D-FAF45381ACA3}" dt="2020-08-04T20:32:59.735" v="3668" actId="165"/>
          <ac:spMkLst>
            <pc:docMk/>
            <pc:sldMk cId="4269535408" sldId="354"/>
            <ac:spMk id="12" creationId="{70D33F89-19AF-4610-8320-896C893F1435}"/>
          </ac:spMkLst>
        </pc:spChg>
        <pc:spChg chg="add mod">
          <ac:chgData name="Eric Robeck" userId="bd4a307eb59aab52" providerId="LiveId" clId="{4E0E0411-3980-4CBF-B88D-FAF45381ACA3}" dt="2020-08-04T20:16:27.293" v="3552" actId="164"/>
          <ac:spMkLst>
            <pc:docMk/>
            <pc:sldMk cId="4269535408" sldId="354"/>
            <ac:spMk id="15" creationId="{374DC717-2B1D-4061-AE27-13F278BEE649}"/>
          </ac:spMkLst>
        </pc:spChg>
        <pc:spChg chg="add mod">
          <ac:chgData name="Eric Robeck" userId="bd4a307eb59aab52" providerId="LiveId" clId="{4E0E0411-3980-4CBF-B88D-FAF45381ACA3}" dt="2020-08-04T20:16:27.293" v="3552" actId="164"/>
          <ac:spMkLst>
            <pc:docMk/>
            <pc:sldMk cId="4269535408" sldId="354"/>
            <ac:spMk id="16" creationId="{A0070F7D-F25E-4145-A4BB-042B1BA93067}"/>
          </ac:spMkLst>
        </pc:spChg>
        <pc:spChg chg="mod">
          <ac:chgData name="Eric Robeck" userId="bd4a307eb59aab52" providerId="LiveId" clId="{4E0E0411-3980-4CBF-B88D-FAF45381ACA3}" dt="2020-08-04T21:37:17.254" v="4248" actId="207"/>
          <ac:spMkLst>
            <pc:docMk/>
            <pc:sldMk cId="4269535408" sldId="354"/>
            <ac:spMk id="31" creationId="{846EC7D7-33AF-4F54-B452-EB991D37565C}"/>
          </ac:spMkLst>
        </pc:spChg>
        <pc:spChg chg="mod topLvl">
          <ac:chgData name="Eric Robeck" userId="bd4a307eb59aab52" providerId="LiveId" clId="{4E0E0411-3980-4CBF-B88D-FAF45381ACA3}" dt="2020-08-04T21:37:13.541" v="4247" actId="207"/>
          <ac:spMkLst>
            <pc:docMk/>
            <pc:sldMk cId="4269535408" sldId="354"/>
            <ac:spMk id="33" creationId="{424FD1CC-B5BB-4ED2-B2A1-D89DB643775E}"/>
          </ac:spMkLst>
        </pc:spChg>
        <pc:spChg chg="add del mod">
          <ac:chgData name="Eric Robeck" userId="bd4a307eb59aab52" providerId="LiveId" clId="{4E0E0411-3980-4CBF-B88D-FAF45381ACA3}" dt="2020-08-04T22:20:36.184" v="4629" actId="21"/>
          <ac:spMkLst>
            <pc:docMk/>
            <pc:sldMk cId="4269535408" sldId="354"/>
            <ac:spMk id="43" creationId="{00512430-1A0E-4938-BE36-F25BA8E1620F}"/>
          </ac:spMkLst>
        </pc:spChg>
        <pc:spChg chg="del mod topLvl">
          <ac:chgData name="Eric Robeck" userId="bd4a307eb59aab52" providerId="LiveId" clId="{4E0E0411-3980-4CBF-B88D-FAF45381ACA3}" dt="2020-08-04T12:59:31.644" v="2570" actId="478"/>
          <ac:spMkLst>
            <pc:docMk/>
            <pc:sldMk cId="4269535408" sldId="354"/>
            <ac:spMk id="47" creationId="{0422376F-F9C6-4963-BF63-3C10EB9E535E}"/>
          </ac:spMkLst>
        </pc:spChg>
        <pc:spChg chg="mod">
          <ac:chgData name="Eric Robeck" userId="bd4a307eb59aab52" providerId="LiveId" clId="{4E0E0411-3980-4CBF-B88D-FAF45381ACA3}" dt="2020-08-04T12:59:06.325" v="2568" actId="165"/>
          <ac:spMkLst>
            <pc:docMk/>
            <pc:sldMk cId="4269535408" sldId="354"/>
            <ac:spMk id="50" creationId="{6DB2B4F2-6F56-42DD-B0C0-2F36F4A2F386}"/>
          </ac:spMkLst>
        </pc:spChg>
        <pc:spChg chg="mod">
          <ac:chgData name="Eric Robeck" userId="bd4a307eb59aab52" providerId="LiveId" clId="{4E0E0411-3980-4CBF-B88D-FAF45381ACA3}" dt="2020-08-04T12:59:06.325" v="2568" actId="165"/>
          <ac:spMkLst>
            <pc:docMk/>
            <pc:sldMk cId="4269535408" sldId="354"/>
            <ac:spMk id="51" creationId="{4EF3CF46-D3DB-4606-90ED-FE30121A74E9}"/>
          </ac:spMkLst>
        </pc:spChg>
        <pc:spChg chg="del mod topLvl">
          <ac:chgData name="Eric Robeck" userId="bd4a307eb59aab52" providerId="LiveId" clId="{4E0E0411-3980-4CBF-B88D-FAF45381ACA3}" dt="2020-08-04T12:59:35.452" v="2571" actId="478"/>
          <ac:spMkLst>
            <pc:docMk/>
            <pc:sldMk cId="4269535408" sldId="354"/>
            <ac:spMk id="54" creationId="{FCA68324-EA8D-4BE0-8D6E-2CB81FA5216F}"/>
          </ac:spMkLst>
        </pc:spChg>
        <pc:spChg chg="mod">
          <ac:chgData name="Eric Robeck" userId="bd4a307eb59aab52" providerId="LiveId" clId="{4E0E0411-3980-4CBF-B88D-FAF45381ACA3}" dt="2020-08-04T20:22:47.420" v="3596" actId="20577"/>
          <ac:spMkLst>
            <pc:docMk/>
            <pc:sldMk cId="4269535408" sldId="354"/>
            <ac:spMk id="59" creationId="{C06C6D79-C69A-4F12-8498-7CC33FAAD061}"/>
          </ac:spMkLst>
        </pc:spChg>
        <pc:spChg chg="mod">
          <ac:chgData name="Eric Robeck" userId="bd4a307eb59aab52" providerId="LiveId" clId="{4E0E0411-3980-4CBF-B88D-FAF45381ACA3}" dt="2020-08-04T20:34:32.982" v="3685" actId="20577"/>
          <ac:spMkLst>
            <pc:docMk/>
            <pc:sldMk cId="4269535408" sldId="354"/>
            <ac:spMk id="60" creationId="{DA6D3CF1-6105-4522-8562-38D19DD52F7B}"/>
          </ac:spMkLst>
        </pc:spChg>
        <pc:spChg chg="mod">
          <ac:chgData name="Eric Robeck" userId="bd4a307eb59aab52" providerId="LiveId" clId="{4E0E0411-3980-4CBF-B88D-FAF45381ACA3}" dt="2020-08-07T04:32:23.153" v="18255" actId="20577"/>
          <ac:spMkLst>
            <pc:docMk/>
            <pc:sldMk cId="4269535408" sldId="354"/>
            <ac:spMk id="63" creationId="{21C93525-A6D7-411D-B105-95FB8C77D161}"/>
          </ac:spMkLst>
        </pc:spChg>
        <pc:spChg chg="mod">
          <ac:chgData name="Eric Robeck" userId="bd4a307eb59aab52" providerId="LiveId" clId="{4E0E0411-3980-4CBF-B88D-FAF45381ACA3}" dt="2020-08-07T04:32:18.649" v="18251" actId="20577"/>
          <ac:spMkLst>
            <pc:docMk/>
            <pc:sldMk cId="4269535408" sldId="354"/>
            <ac:spMk id="64" creationId="{252C5FEA-C4BF-415E-9903-5B8DD4D6FC62}"/>
          </ac:spMkLst>
        </pc:spChg>
        <pc:spChg chg="add del mod">
          <ac:chgData name="Eric Robeck" userId="bd4a307eb59aab52" providerId="LiveId" clId="{4E0E0411-3980-4CBF-B88D-FAF45381ACA3}" dt="2020-08-04T22:20:36.184" v="4629" actId="21"/>
          <ac:spMkLst>
            <pc:docMk/>
            <pc:sldMk cId="4269535408" sldId="354"/>
            <ac:spMk id="68" creationId="{147F7FA0-31A3-4E83-967D-4CA6E7EC05CF}"/>
          </ac:spMkLst>
        </pc:spChg>
        <pc:grpChg chg="add del mod">
          <ac:chgData name="Eric Robeck" userId="bd4a307eb59aab52" providerId="LiveId" clId="{4E0E0411-3980-4CBF-B88D-FAF45381ACA3}" dt="2020-08-04T20:32:02.897" v="3661" actId="165"/>
          <ac:grpSpMkLst>
            <pc:docMk/>
            <pc:sldMk cId="4269535408" sldId="354"/>
            <ac:grpSpMk id="2" creationId="{C4562297-AE99-494D-86B3-BACD7F5C57F9}"/>
          </ac:grpSpMkLst>
        </pc:grpChg>
        <pc:grpChg chg="add del mod">
          <ac:chgData name="Eric Robeck" userId="bd4a307eb59aab52" providerId="LiveId" clId="{4E0E0411-3980-4CBF-B88D-FAF45381ACA3}" dt="2020-08-04T20:14:59.298" v="3528" actId="478"/>
          <ac:grpSpMkLst>
            <pc:docMk/>
            <pc:sldMk cId="4269535408" sldId="354"/>
            <ac:grpSpMk id="7" creationId="{3EC82B37-15B4-4B10-9E2F-C91920719412}"/>
          </ac:grpSpMkLst>
        </pc:grpChg>
        <pc:grpChg chg="add del mod">
          <ac:chgData name="Eric Robeck" userId="bd4a307eb59aab52" providerId="LiveId" clId="{4E0E0411-3980-4CBF-B88D-FAF45381ACA3}" dt="2020-08-04T20:16:53.077" v="3554" actId="165"/>
          <ac:grpSpMkLst>
            <pc:docMk/>
            <pc:sldMk cId="4269535408" sldId="354"/>
            <ac:grpSpMk id="17" creationId="{B6EE71FA-E662-49E5-9724-5219DD819C4E}"/>
          </ac:grpSpMkLst>
        </pc:grpChg>
        <pc:grpChg chg="add del mod">
          <ac:chgData name="Eric Robeck" userId="bd4a307eb59aab52" providerId="LiveId" clId="{4E0E0411-3980-4CBF-B88D-FAF45381ACA3}" dt="2020-08-04T20:16:37.900" v="3553" actId="478"/>
          <ac:grpSpMkLst>
            <pc:docMk/>
            <pc:sldMk cId="4269535408" sldId="354"/>
            <ac:grpSpMk id="18" creationId="{8468FE3F-65A9-4781-BBA0-8269BC0802A5}"/>
          </ac:grpSpMkLst>
        </pc:grpChg>
        <pc:grpChg chg="add del mod topLvl">
          <ac:chgData name="Eric Robeck" userId="bd4a307eb59aab52" providerId="LiveId" clId="{4E0E0411-3980-4CBF-B88D-FAF45381ACA3}" dt="2020-08-04T20:33:04.058" v="3669" actId="478"/>
          <ac:grpSpMkLst>
            <pc:docMk/>
            <pc:sldMk cId="4269535408" sldId="354"/>
            <ac:grpSpMk id="19" creationId="{AC43D770-9B11-40D0-812B-F3417EF47BEE}"/>
          </ac:grpSpMkLst>
        </pc:grpChg>
        <pc:grpChg chg="add del mod">
          <ac:chgData name="Eric Robeck" userId="bd4a307eb59aab52" providerId="LiveId" clId="{4E0E0411-3980-4CBF-B88D-FAF45381ACA3}" dt="2020-08-04T20:32:59.735" v="3668" actId="165"/>
          <ac:grpSpMkLst>
            <pc:docMk/>
            <pc:sldMk cId="4269535408" sldId="354"/>
            <ac:grpSpMk id="21" creationId="{D2D8502B-E514-4627-9F10-0805F2A12FF2}"/>
          </ac:grpSpMkLst>
        </pc:grpChg>
        <pc:grpChg chg="add mod">
          <ac:chgData name="Eric Robeck" userId="bd4a307eb59aab52" providerId="LiveId" clId="{4E0E0411-3980-4CBF-B88D-FAF45381ACA3}" dt="2020-08-04T21:35:15.145" v="4231" actId="164"/>
          <ac:grpSpMkLst>
            <pc:docMk/>
            <pc:sldMk cId="4269535408" sldId="354"/>
            <ac:grpSpMk id="25" creationId="{6E96CBAE-818F-4A45-B9EF-7B1AE1E6BCF6}"/>
          </ac:grpSpMkLst>
        </pc:grpChg>
        <pc:grpChg chg="add del mod">
          <ac:chgData name="Eric Robeck" userId="bd4a307eb59aab52" providerId="LiveId" clId="{4E0E0411-3980-4CBF-B88D-FAF45381ACA3}" dt="2020-08-07T04:32:28.252" v="18257" actId="478"/>
          <ac:grpSpMkLst>
            <pc:docMk/>
            <pc:sldMk cId="4269535408" sldId="354"/>
            <ac:grpSpMk id="26" creationId="{B07A561E-94C4-49D0-9010-5C4625B48D7F}"/>
          </ac:grpSpMkLst>
        </pc:grpChg>
        <pc:grpChg chg="add del mod">
          <ac:chgData name="Eric Robeck" userId="bd4a307eb59aab52" providerId="LiveId" clId="{4E0E0411-3980-4CBF-B88D-FAF45381ACA3}" dt="2020-08-04T21:56:04.537" v="4416" actId="478"/>
          <ac:grpSpMkLst>
            <pc:docMk/>
            <pc:sldMk cId="4269535408" sldId="354"/>
            <ac:grpSpMk id="36" creationId="{CB079F99-E2B0-44F6-9792-49B5B38ABC51}"/>
          </ac:grpSpMkLst>
        </pc:grpChg>
        <pc:grpChg chg="add mod">
          <ac:chgData name="Eric Robeck" userId="bd4a307eb59aab52" providerId="LiveId" clId="{4E0E0411-3980-4CBF-B88D-FAF45381ACA3}" dt="2020-08-04T21:35:21.236" v="4232" actId="164"/>
          <ac:grpSpMkLst>
            <pc:docMk/>
            <pc:sldMk cId="4269535408" sldId="354"/>
            <ac:grpSpMk id="38" creationId="{09AE4D49-CEE6-433E-ADC5-341A65894018}"/>
          </ac:grpSpMkLst>
        </pc:grpChg>
        <pc:grpChg chg="del">
          <ac:chgData name="Eric Robeck" userId="bd4a307eb59aab52" providerId="LiveId" clId="{4E0E0411-3980-4CBF-B88D-FAF45381ACA3}" dt="2020-08-04T12:59:06.325" v="2568" actId="165"/>
          <ac:grpSpMkLst>
            <pc:docMk/>
            <pc:sldMk cId="4269535408" sldId="354"/>
            <ac:grpSpMk id="44" creationId="{56850FD9-A536-4633-B1EE-737C15C55AE5}"/>
          </ac:grpSpMkLst>
        </pc:grpChg>
        <pc:grpChg chg="del mod topLvl">
          <ac:chgData name="Eric Robeck" userId="bd4a307eb59aab52" providerId="LiveId" clId="{4E0E0411-3980-4CBF-B88D-FAF45381ACA3}" dt="2020-08-04T20:15:20.874" v="3546" actId="478"/>
          <ac:grpSpMkLst>
            <pc:docMk/>
            <pc:sldMk cId="4269535408" sldId="354"/>
            <ac:grpSpMk id="46" creationId="{5534E4DD-6522-4B85-A0BA-43600E168BB8}"/>
          </ac:grpSpMkLst>
        </pc:grpChg>
        <pc:grpChg chg="del">
          <ac:chgData name="Eric Robeck" userId="bd4a307eb59aab52" providerId="LiveId" clId="{4E0E0411-3980-4CBF-B88D-FAF45381ACA3}" dt="2020-08-04T12:59:02.889" v="2567" actId="165"/>
          <ac:grpSpMkLst>
            <pc:docMk/>
            <pc:sldMk cId="4269535408" sldId="354"/>
            <ac:grpSpMk id="52" creationId="{6BA899A3-4230-490B-977A-9732ED9B6951}"/>
          </ac:grpSpMkLst>
        </pc:grpChg>
        <pc:grpChg chg="add del mod">
          <ac:chgData name="Eric Robeck" userId="bd4a307eb59aab52" providerId="LiveId" clId="{4E0E0411-3980-4CBF-B88D-FAF45381ACA3}" dt="2020-08-04T20:18:12.526" v="3571" actId="478"/>
          <ac:grpSpMkLst>
            <pc:docMk/>
            <pc:sldMk cId="4269535408" sldId="354"/>
            <ac:grpSpMk id="55" creationId="{C68BDBF0-E52B-4D85-AF55-91F3A86D8BA7}"/>
          </ac:grpSpMkLst>
        </pc:grpChg>
        <pc:grpChg chg="mod topLvl">
          <ac:chgData name="Eric Robeck" userId="bd4a307eb59aab52" providerId="LiveId" clId="{4E0E0411-3980-4CBF-B88D-FAF45381ACA3}" dt="2020-08-04T20:32:10.822" v="3662" actId="164"/>
          <ac:grpSpMkLst>
            <pc:docMk/>
            <pc:sldMk cId="4269535408" sldId="354"/>
            <ac:grpSpMk id="57" creationId="{754BB893-AF99-42AE-AE7B-90EE9CE78F55}"/>
          </ac:grpSpMkLst>
        </pc:grpChg>
        <pc:grpChg chg="add mod">
          <ac:chgData name="Eric Robeck" userId="bd4a307eb59aab52" providerId="LiveId" clId="{4E0E0411-3980-4CBF-B88D-FAF45381ACA3}" dt="2020-08-04T20:33:13.942" v="3671" actId="164"/>
          <ac:grpSpMkLst>
            <pc:docMk/>
            <pc:sldMk cId="4269535408" sldId="354"/>
            <ac:grpSpMk id="61" creationId="{33C67CDE-8382-4854-9138-95D1A3838027}"/>
          </ac:grpSpMkLst>
        </pc:grpChg>
        <pc:picChg chg="add mod">
          <ac:chgData name="Eric Robeck" userId="bd4a307eb59aab52" providerId="LiveId" clId="{4E0E0411-3980-4CBF-B88D-FAF45381ACA3}" dt="2020-08-04T20:14:27.801" v="3522" actId="1582"/>
          <ac:picMkLst>
            <pc:docMk/>
            <pc:sldMk cId="4269535408" sldId="354"/>
            <ac:picMk id="3" creationId="{C4A99421-8A69-41E2-871F-18E6C9B48306}"/>
          </ac:picMkLst>
        </pc:picChg>
        <pc:picChg chg="add mod">
          <ac:chgData name="Eric Robeck" userId="bd4a307eb59aab52" providerId="LiveId" clId="{4E0E0411-3980-4CBF-B88D-FAF45381ACA3}" dt="2020-08-04T20:32:59.735" v="3668" actId="165"/>
          <ac:picMkLst>
            <pc:docMk/>
            <pc:sldMk cId="4269535408" sldId="354"/>
            <ac:picMk id="8" creationId="{73044169-2DCC-4A6B-9DFB-873B166254A2}"/>
          </ac:picMkLst>
        </pc:picChg>
        <pc:picChg chg="add del mod">
          <ac:chgData name="Eric Robeck" userId="bd4a307eb59aab52" providerId="LiveId" clId="{4E0E0411-3980-4CBF-B88D-FAF45381ACA3}" dt="2020-08-04T20:16:37.900" v="3553" actId="478"/>
          <ac:picMkLst>
            <pc:docMk/>
            <pc:sldMk cId="4269535408" sldId="354"/>
            <ac:picMk id="13" creationId="{90EE67EC-684D-4C14-880E-4FD77D61C2C5}"/>
          </ac:picMkLst>
        </pc:picChg>
        <pc:picChg chg="add mod">
          <ac:chgData name="Eric Robeck" userId="bd4a307eb59aab52" providerId="LiveId" clId="{4E0E0411-3980-4CBF-B88D-FAF45381ACA3}" dt="2020-08-04T20:16:27.293" v="3552" actId="164"/>
          <ac:picMkLst>
            <pc:docMk/>
            <pc:sldMk cId="4269535408" sldId="354"/>
            <ac:picMk id="14" creationId="{9377B30D-ACC2-461B-899D-31BC14177D84}"/>
          </ac:picMkLst>
        </pc:picChg>
        <pc:picChg chg="add del mod">
          <ac:chgData name="Eric Robeck" userId="bd4a307eb59aab52" providerId="LiveId" clId="{4E0E0411-3980-4CBF-B88D-FAF45381ACA3}" dt="2020-08-04T20:17:46.499" v="3564" actId="22"/>
          <ac:picMkLst>
            <pc:docMk/>
            <pc:sldMk cId="4269535408" sldId="354"/>
            <ac:picMk id="23" creationId="{BCBCED99-7CB0-49C4-A031-4B88D4BD400B}"/>
          </ac:picMkLst>
        </pc:picChg>
        <pc:picChg chg="add del mod topLvl">
          <ac:chgData name="Eric Robeck" userId="bd4a307eb59aab52" providerId="LiveId" clId="{4E0E0411-3980-4CBF-B88D-FAF45381ACA3}" dt="2020-08-07T04:32:28.252" v="18257" actId="478"/>
          <ac:picMkLst>
            <pc:docMk/>
            <pc:sldMk cId="4269535408" sldId="354"/>
            <ac:picMk id="45" creationId="{320718DE-6D46-4D3A-9D15-0E3AFC250F88}"/>
          </ac:picMkLst>
        </pc:picChg>
        <pc:picChg chg="mod">
          <ac:chgData name="Eric Robeck" userId="bd4a307eb59aab52" providerId="LiveId" clId="{4E0E0411-3980-4CBF-B88D-FAF45381ACA3}" dt="2020-08-04T12:59:06.325" v="2568" actId="165"/>
          <ac:picMkLst>
            <pc:docMk/>
            <pc:sldMk cId="4269535408" sldId="354"/>
            <ac:picMk id="48" creationId="{A3C978AF-06ED-44F4-8DA6-0C50AE45E64C}"/>
          </ac:picMkLst>
        </pc:picChg>
        <pc:picChg chg="mod topLvl">
          <ac:chgData name="Eric Robeck" userId="bd4a307eb59aab52" providerId="LiveId" clId="{4E0E0411-3980-4CBF-B88D-FAF45381ACA3}" dt="2020-08-04T20:32:10.822" v="3662" actId="164"/>
          <ac:picMkLst>
            <pc:docMk/>
            <pc:sldMk cId="4269535408" sldId="354"/>
            <ac:picMk id="53" creationId="{2E83C5C4-8D09-44D9-819F-986E63029ED7}"/>
          </ac:picMkLst>
        </pc:picChg>
        <pc:picChg chg="del mod topLvl">
          <ac:chgData name="Eric Robeck" userId="bd4a307eb59aab52" providerId="LiveId" clId="{4E0E0411-3980-4CBF-B88D-FAF45381ACA3}" dt="2020-08-04T20:18:12.526" v="3571" actId="478"/>
          <ac:picMkLst>
            <pc:docMk/>
            <pc:sldMk cId="4269535408" sldId="354"/>
            <ac:picMk id="56" creationId="{3AF0A23C-E25C-4C82-B930-10F3FE6E46BC}"/>
          </ac:picMkLst>
        </pc:picChg>
        <pc:picChg chg="mod">
          <ac:chgData name="Eric Robeck" userId="bd4a307eb59aab52" providerId="LiveId" clId="{4E0E0411-3980-4CBF-B88D-FAF45381ACA3}" dt="2020-08-04T20:22:45.458" v="3595"/>
          <ac:picMkLst>
            <pc:docMk/>
            <pc:sldMk cId="4269535408" sldId="354"/>
            <ac:picMk id="58" creationId="{F800706F-F303-4519-A265-C817843FDD38}"/>
          </ac:picMkLst>
        </pc:picChg>
        <pc:picChg chg="mod">
          <ac:chgData name="Eric Robeck" userId="bd4a307eb59aab52" providerId="LiveId" clId="{4E0E0411-3980-4CBF-B88D-FAF45381ACA3}" dt="2020-08-04T20:33:05.278" v="3670"/>
          <ac:picMkLst>
            <pc:docMk/>
            <pc:sldMk cId="4269535408" sldId="354"/>
            <ac:picMk id="62" creationId="{24B72097-1D6F-4B38-96EA-CD086E65D60E}"/>
          </ac:picMkLst>
        </pc:picChg>
        <pc:cxnChg chg="add del mod">
          <ac:chgData name="Eric Robeck" userId="bd4a307eb59aab52" providerId="LiveId" clId="{4E0E0411-3980-4CBF-B88D-FAF45381ACA3}" dt="2020-08-04T22:20:36.184" v="4629" actId="21"/>
          <ac:cxnSpMkLst>
            <pc:docMk/>
            <pc:sldMk cId="4269535408" sldId="354"/>
            <ac:cxnSpMk id="41" creationId="{93120BB0-5507-4ACB-929B-BF3793A97F42}"/>
          </ac:cxnSpMkLst>
        </pc:cxnChg>
        <pc:cxnChg chg="add del mod">
          <ac:chgData name="Eric Robeck" userId="bd4a307eb59aab52" providerId="LiveId" clId="{4E0E0411-3980-4CBF-B88D-FAF45381ACA3}" dt="2020-08-04T22:20:36.184" v="4629" actId="21"/>
          <ac:cxnSpMkLst>
            <pc:docMk/>
            <pc:sldMk cId="4269535408" sldId="354"/>
            <ac:cxnSpMk id="65" creationId="{50BAE6DD-F82D-4725-9994-83DBE22D1B4F}"/>
          </ac:cxnSpMkLst>
        </pc:cxnChg>
      </pc:sldChg>
      <pc:sldChg chg="addSp delSp modSp add del mod ord delAnim modAnim modShow">
        <pc:chgData name="Eric Robeck" userId="bd4a307eb59aab52" providerId="LiveId" clId="{4E0E0411-3980-4CBF-B88D-FAF45381ACA3}" dt="2020-08-07T17:56:01.053" v="24666" actId="20578"/>
        <pc:sldMkLst>
          <pc:docMk/>
          <pc:sldMk cId="95055673" sldId="355"/>
        </pc:sldMkLst>
        <pc:spChg chg="add mod">
          <ac:chgData name="Eric Robeck" userId="bd4a307eb59aab52" providerId="LiveId" clId="{4E0E0411-3980-4CBF-B88D-FAF45381ACA3}" dt="2020-08-06T07:39:12.310" v="15702" actId="20577"/>
          <ac:spMkLst>
            <pc:docMk/>
            <pc:sldMk cId="95055673" sldId="355"/>
            <ac:spMk id="2" creationId="{9037D2F8-A0D6-466F-8BD1-85407DEEA3A4}"/>
          </ac:spMkLst>
        </pc:spChg>
        <pc:spChg chg="mod">
          <ac:chgData name="Eric Robeck" userId="bd4a307eb59aab52" providerId="LiveId" clId="{4E0E0411-3980-4CBF-B88D-FAF45381ACA3}" dt="2020-08-06T06:29:02.939" v="13574" actId="20577"/>
          <ac:spMkLst>
            <pc:docMk/>
            <pc:sldMk cId="95055673" sldId="355"/>
            <ac:spMk id="6" creationId="{B340A5AF-A7BB-4838-861D-B800668A7DCB}"/>
          </ac:spMkLst>
        </pc:spChg>
        <pc:spChg chg="add mod">
          <ac:chgData name="Eric Robeck" userId="bd4a307eb59aab52" providerId="LiveId" clId="{4E0E0411-3980-4CBF-B88D-FAF45381ACA3}" dt="2020-08-06T06:11:16.789" v="12996" actId="1035"/>
          <ac:spMkLst>
            <pc:docMk/>
            <pc:sldMk cId="95055673" sldId="355"/>
            <ac:spMk id="18" creationId="{FFFB4DD7-40B3-4B1D-92C6-9847662A50C5}"/>
          </ac:spMkLst>
        </pc:spChg>
        <pc:spChg chg="del">
          <ac:chgData name="Eric Robeck" userId="bd4a307eb59aab52" providerId="LiveId" clId="{4E0E0411-3980-4CBF-B88D-FAF45381ACA3}" dt="2020-08-04T13:13:48.449" v="2716" actId="478"/>
          <ac:spMkLst>
            <pc:docMk/>
            <pc:sldMk cId="95055673" sldId="355"/>
            <ac:spMk id="30" creationId="{8491BE15-8B51-4241-8DB3-1C2CB9202EBC}"/>
          </ac:spMkLst>
        </pc:spChg>
        <pc:spChg chg="mod">
          <ac:chgData name="Eric Robeck" userId="bd4a307eb59aab52" providerId="LiveId" clId="{4E0E0411-3980-4CBF-B88D-FAF45381ACA3}" dt="2020-08-05T13:25:04.853" v="6737" actId="20577"/>
          <ac:spMkLst>
            <pc:docMk/>
            <pc:sldMk cId="95055673" sldId="355"/>
            <ac:spMk id="31" creationId="{846EC7D7-33AF-4F54-B452-EB991D37565C}"/>
          </ac:spMkLst>
        </pc:spChg>
        <pc:spChg chg="del">
          <ac:chgData name="Eric Robeck" userId="bd4a307eb59aab52" providerId="LiveId" clId="{4E0E0411-3980-4CBF-B88D-FAF45381ACA3}" dt="2020-08-04T13:13:46.980" v="2715" actId="478"/>
          <ac:spMkLst>
            <pc:docMk/>
            <pc:sldMk cId="95055673" sldId="355"/>
            <ac:spMk id="33" creationId="{424FD1CC-B5BB-4ED2-B2A1-D89DB643775E}"/>
          </ac:spMkLst>
        </pc:spChg>
        <pc:spChg chg="mod ord">
          <ac:chgData name="Eric Robeck" userId="bd4a307eb59aab52" providerId="LiveId" clId="{4E0E0411-3980-4CBF-B88D-FAF45381ACA3}" dt="2020-08-06T05:20:29.797" v="10774" actId="167"/>
          <ac:spMkLst>
            <pc:docMk/>
            <pc:sldMk cId="95055673" sldId="355"/>
            <ac:spMk id="37" creationId="{AC2796FD-2ABA-4045-8DFA-DD44972C2453}"/>
          </ac:spMkLst>
        </pc:spChg>
        <pc:spChg chg="del">
          <ac:chgData name="Eric Robeck" userId="bd4a307eb59aab52" providerId="LiveId" clId="{4E0E0411-3980-4CBF-B88D-FAF45381ACA3}" dt="2020-08-05T13:14:47.238" v="6544" actId="21"/>
          <ac:spMkLst>
            <pc:docMk/>
            <pc:sldMk cId="95055673" sldId="355"/>
            <ac:spMk id="58" creationId="{CAED7A4B-21F6-4A72-B850-0C5A98F33AE0}"/>
          </ac:spMkLst>
        </pc:spChg>
        <pc:grpChg chg="del">
          <ac:chgData name="Eric Robeck" userId="bd4a307eb59aab52" providerId="LiveId" clId="{4E0E0411-3980-4CBF-B88D-FAF45381ACA3}" dt="2020-08-04T13:13:43.645" v="2714" actId="478"/>
          <ac:grpSpMkLst>
            <pc:docMk/>
            <pc:sldMk cId="95055673" sldId="355"/>
            <ac:grpSpMk id="52" creationId="{6BA899A3-4230-490B-977A-9732ED9B6951}"/>
          </ac:grpSpMkLst>
        </pc:grpChg>
        <pc:picChg chg="add mod ord">
          <ac:chgData name="Eric Robeck" userId="bd4a307eb59aab52" providerId="LiveId" clId="{4E0E0411-3980-4CBF-B88D-FAF45381ACA3}" dt="2020-08-06T05:20:25.053" v="10773" actId="1076"/>
          <ac:picMkLst>
            <pc:docMk/>
            <pc:sldMk cId="95055673" sldId="355"/>
            <ac:picMk id="3" creationId="{8F22352A-043D-49D0-855A-94CD554B6B24}"/>
          </ac:picMkLst>
        </pc:picChg>
        <pc:picChg chg="add del mod ord">
          <ac:chgData name="Eric Robeck" userId="bd4a307eb59aab52" providerId="LiveId" clId="{4E0E0411-3980-4CBF-B88D-FAF45381ACA3}" dt="2020-08-06T05:17:07.247" v="10735" actId="21"/>
          <ac:picMkLst>
            <pc:docMk/>
            <pc:sldMk cId="95055673" sldId="355"/>
            <ac:picMk id="17" creationId="{E164AC6D-D9BD-442B-969F-C21429557588}"/>
          </ac:picMkLst>
        </pc:picChg>
        <pc:picChg chg="add del mod ord">
          <ac:chgData name="Eric Robeck" userId="bd4a307eb59aab52" providerId="LiveId" clId="{4E0E0411-3980-4CBF-B88D-FAF45381ACA3}" dt="2020-08-05T13:14:47.238" v="6544" actId="21"/>
          <ac:picMkLst>
            <pc:docMk/>
            <pc:sldMk cId="95055673" sldId="355"/>
            <ac:picMk id="41" creationId="{58C916BD-2034-4203-973B-3253DD81A0D5}"/>
          </ac:picMkLst>
        </pc:picChg>
      </pc:sldChg>
      <pc:sldChg chg="addSp delSp modSp add del mod ord modAnim modShow">
        <pc:chgData name="Eric Robeck" userId="bd4a307eb59aab52" providerId="LiveId" clId="{4E0E0411-3980-4CBF-B88D-FAF45381ACA3}" dt="2020-08-07T04:20:20.370" v="18156" actId="22"/>
        <pc:sldMkLst>
          <pc:docMk/>
          <pc:sldMk cId="2438119129" sldId="356"/>
        </pc:sldMkLst>
        <pc:spChg chg="add mod">
          <ac:chgData name="Eric Robeck" userId="bd4a307eb59aab52" providerId="LiveId" clId="{4E0E0411-3980-4CBF-B88D-FAF45381ACA3}" dt="2020-08-06T04:47:19.005" v="10345" actId="113"/>
          <ac:spMkLst>
            <pc:docMk/>
            <pc:sldMk cId="2438119129" sldId="356"/>
            <ac:spMk id="5" creationId="{1CA2F9CF-1928-4078-B14C-FAC33ACB3150}"/>
          </ac:spMkLst>
        </pc:spChg>
        <pc:spChg chg="mod">
          <ac:chgData name="Eric Robeck" userId="bd4a307eb59aab52" providerId="LiveId" clId="{4E0E0411-3980-4CBF-B88D-FAF45381ACA3}" dt="2020-08-05T15:56:19.827" v="7448" actId="20577"/>
          <ac:spMkLst>
            <pc:docMk/>
            <pc:sldMk cId="2438119129" sldId="356"/>
            <ac:spMk id="6" creationId="{B340A5AF-A7BB-4838-861D-B800668A7DCB}"/>
          </ac:spMkLst>
        </pc:spChg>
        <pc:spChg chg="add mod">
          <ac:chgData name="Eric Robeck" userId="bd4a307eb59aab52" providerId="LiveId" clId="{4E0E0411-3980-4CBF-B88D-FAF45381ACA3}" dt="2020-08-06T05:00:56.053" v="10503" actId="164"/>
          <ac:spMkLst>
            <pc:docMk/>
            <pc:sldMk cId="2438119129" sldId="356"/>
            <ac:spMk id="12" creationId="{9B4A8629-2DEF-42EE-BE6C-F950D8AFFD22}"/>
          </ac:spMkLst>
        </pc:spChg>
        <pc:spChg chg="add mod">
          <ac:chgData name="Eric Robeck" userId="bd4a307eb59aab52" providerId="LiveId" clId="{4E0E0411-3980-4CBF-B88D-FAF45381ACA3}" dt="2020-08-07T04:20:02.413" v="18155" actId="207"/>
          <ac:spMkLst>
            <pc:docMk/>
            <pc:sldMk cId="2438119129" sldId="356"/>
            <ac:spMk id="14" creationId="{907EA950-958A-4F45-B74A-B33C5877C514}"/>
          </ac:spMkLst>
        </pc:spChg>
        <pc:spChg chg="add">
          <ac:chgData name="Eric Robeck" userId="bd4a307eb59aab52" providerId="LiveId" clId="{4E0E0411-3980-4CBF-B88D-FAF45381ACA3}" dt="2020-08-07T04:20:20.370" v="18156" actId="22"/>
          <ac:spMkLst>
            <pc:docMk/>
            <pc:sldMk cId="2438119129" sldId="356"/>
            <ac:spMk id="15" creationId="{E0E1EE4A-705A-4C06-8900-1DF9EFAC1692}"/>
          </ac:spMkLst>
        </pc:spChg>
        <pc:spChg chg="del mod topLvl">
          <ac:chgData name="Eric Robeck" userId="bd4a307eb59aab52" providerId="LiveId" clId="{4E0E0411-3980-4CBF-B88D-FAF45381ACA3}" dt="2020-08-05T03:54:21.348" v="5211" actId="478"/>
          <ac:spMkLst>
            <pc:docMk/>
            <pc:sldMk cId="2438119129" sldId="356"/>
            <ac:spMk id="22" creationId="{3800D7D3-667F-4038-B53F-A518C5DD7131}"/>
          </ac:spMkLst>
        </pc:spChg>
        <pc:spChg chg="mod">
          <ac:chgData name="Eric Robeck" userId="bd4a307eb59aab52" providerId="LiveId" clId="{4E0E0411-3980-4CBF-B88D-FAF45381ACA3}" dt="2020-08-05T03:54:46.655" v="5213" actId="207"/>
          <ac:spMkLst>
            <pc:docMk/>
            <pc:sldMk cId="2438119129" sldId="356"/>
            <ac:spMk id="24" creationId="{7F27E423-C724-463F-8DB7-DAA9C5B8AB6E}"/>
          </ac:spMkLst>
        </pc:spChg>
        <pc:spChg chg="mod">
          <ac:chgData name="Eric Robeck" userId="bd4a307eb59aab52" providerId="LiveId" clId="{4E0E0411-3980-4CBF-B88D-FAF45381ACA3}" dt="2020-08-05T03:54:46.655" v="5213" actId="207"/>
          <ac:spMkLst>
            <pc:docMk/>
            <pc:sldMk cId="2438119129" sldId="356"/>
            <ac:spMk id="25" creationId="{B56DDEAD-A929-4F85-ABBA-D3833D4FD3C3}"/>
          </ac:spMkLst>
        </pc:spChg>
        <pc:spChg chg="del mod topLvl">
          <ac:chgData name="Eric Robeck" userId="bd4a307eb59aab52" providerId="LiveId" clId="{4E0E0411-3980-4CBF-B88D-FAF45381ACA3}" dt="2020-08-05T03:53:53.515" v="5206" actId="478"/>
          <ac:spMkLst>
            <pc:docMk/>
            <pc:sldMk cId="2438119129" sldId="356"/>
            <ac:spMk id="29" creationId="{5AEE814D-A683-401F-8C2D-E13FD811218B}"/>
          </ac:spMkLst>
        </pc:spChg>
        <pc:spChg chg="mod">
          <ac:chgData name="Eric Robeck" userId="bd4a307eb59aab52" providerId="LiveId" clId="{4E0E0411-3980-4CBF-B88D-FAF45381ACA3}" dt="2020-08-05T15:55:04.772" v="7411" actId="20577"/>
          <ac:spMkLst>
            <pc:docMk/>
            <pc:sldMk cId="2438119129" sldId="356"/>
            <ac:spMk id="31" creationId="{846EC7D7-33AF-4F54-B452-EB991D37565C}"/>
          </ac:spMkLst>
        </pc:spChg>
        <pc:spChg chg="mod">
          <ac:chgData name="Eric Robeck" userId="bd4a307eb59aab52" providerId="LiveId" clId="{4E0E0411-3980-4CBF-B88D-FAF45381ACA3}" dt="2020-08-05T15:55:22.187" v="7431" actId="20577"/>
          <ac:spMkLst>
            <pc:docMk/>
            <pc:sldMk cId="2438119129" sldId="356"/>
            <ac:spMk id="33" creationId="{424FD1CC-B5BB-4ED2-B2A1-D89DB643775E}"/>
          </ac:spMkLst>
        </pc:spChg>
        <pc:grpChg chg="add mod">
          <ac:chgData name="Eric Robeck" userId="bd4a307eb59aab52" providerId="LiveId" clId="{4E0E0411-3980-4CBF-B88D-FAF45381ACA3}" dt="2020-08-06T04:47:09.128" v="10343" actId="164"/>
          <ac:grpSpMkLst>
            <pc:docMk/>
            <pc:sldMk cId="2438119129" sldId="356"/>
            <ac:grpSpMk id="7" creationId="{01F5B1A5-7004-4011-9367-788F1580BA94}"/>
          </ac:grpSpMkLst>
        </pc:grpChg>
        <pc:grpChg chg="add mod">
          <ac:chgData name="Eric Robeck" userId="bd4a307eb59aab52" providerId="LiveId" clId="{4E0E0411-3980-4CBF-B88D-FAF45381ACA3}" dt="2020-08-06T05:00:56.053" v="10503" actId="164"/>
          <ac:grpSpMkLst>
            <pc:docMk/>
            <pc:sldMk cId="2438119129" sldId="356"/>
            <ac:grpSpMk id="13" creationId="{A887A7F6-384A-4F44-8D12-D3BF6E332B36}"/>
          </ac:grpSpMkLst>
        </pc:grpChg>
        <pc:grpChg chg="add del mod">
          <ac:chgData name="Eric Robeck" userId="bd4a307eb59aab52" providerId="LiveId" clId="{4E0E0411-3980-4CBF-B88D-FAF45381ACA3}" dt="2020-08-05T03:54:14.712" v="5210" actId="165"/>
          <ac:grpSpMkLst>
            <pc:docMk/>
            <pc:sldMk cId="2438119129" sldId="356"/>
            <ac:grpSpMk id="19" creationId="{F05D8D71-09F5-41C3-B72C-DF67ED3994C1}"/>
          </ac:grpSpMkLst>
        </pc:grpChg>
        <pc:grpChg chg="del mod topLvl">
          <ac:chgData name="Eric Robeck" userId="bd4a307eb59aab52" providerId="LiveId" clId="{4E0E0411-3980-4CBF-B88D-FAF45381ACA3}" dt="2020-08-06T04:55:51.406" v="10357" actId="478"/>
          <ac:grpSpMkLst>
            <pc:docMk/>
            <pc:sldMk cId="2438119129" sldId="356"/>
            <ac:grpSpMk id="21" creationId="{F36F7ACA-9487-478C-B7E8-4B866902AB53}"/>
          </ac:grpSpMkLst>
        </pc:grpChg>
        <pc:grpChg chg="add del mod">
          <ac:chgData name="Eric Robeck" userId="bd4a307eb59aab52" providerId="LiveId" clId="{4E0E0411-3980-4CBF-B88D-FAF45381ACA3}" dt="2020-08-05T03:53:48.147" v="5205" actId="165"/>
          <ac:grpSpMkLst>
            <pc:docMk/>
            <pc:sldMk cId="2438119129" sldId="356"/>
            <ac:grpSpMk id="26" creationId="{F87A51B2-1BC5-4E99-AC86-46F23D85B0D1}"/>
          </ac:grpSpMkLst>
        </pc:grpChg>
        <pc:grpChg chg="del">
          <ac:chgData name="Eric Robeck" userId="bd4a307eb59aab52" providerId="LiveId" clId="{4E0E0411-3980-4CBF-B88D-FAF45381ACA3}" dt="2020-08-04T13:43:45.998" v="2999" actId="478"/>
          <ac:grpSpMkLst>
            <pc:docMk/>
            <pc:sldMk cId="2438119129" sldId="356"/>
            <ac:grpSpMk id="52" creationId="{6BA899A3-4230-490B-977A-9732ED9B6951}"/>
          </ac:grpSpMkLst>
        </pc:grpChg>
        <pc:grpChg chg="del">
          <ac:chgData name="Eric Robeck" userId="bd4a307eb59aab52" providerId="LiveId" clId="{4E0E0411-3980-4CBF-B88D-FAF45381ACA3}" dt="2020-08-04T13:43:45.998" v="2999" actId="478"/>
          <ac:grpSpMkLst>
            <pc:docMk/>
            <pc:sldMk cId="2438119129" sldId="356"/>
            <ac:grpSpMk id="61" creationId="{4FF22E87-A8F8-442D-AD6A-49102347428C}"/>
          </ac:grpSpMkLst>
        </pc:grpChg>
        <pc:picChg chg="add del mod">
          <ac:chgData name="Eric Robeck" userId="bd4a307eb59aab52" providerId="LiveId" clId="{4E0E0411-3980-4CBF-B88D-FAF45381ACA3}" dt="2020-08-06T04:43:49.363" v="10302"/>
          <ac:picMkLst>
            <pc:docMk/>
            <pc:sldMk cId="2438119129" sldId="356"/>
            <ac:picMk id="2" creationId="{88C722F6-3DB2-4429-8615-4DA05D742B1C}"/>
          </ac:picMkLst>
        </pc:picChg>
        <pc:picChg chg="add del">
          <ac:chgData name="Eric Robeck" userId="bd4a307eb59aab52" providerId="LiveId" clId="{4E0E0411-3980-4CBF-B88D-FAF45381ACA3}" dt="2020-08-06T04:44:40.036" v="10304"/>
          <ac:picMkLst>
            <pc:docMk/>
            <pc:sldMk cId="2438119129" sldId="356"/>
            <ac:picMk id="3" creationId="{1962109F-DC8D-4C53-B20C-DF6DC55DA447}"/>
          </ac:picMkLst>
        </pc:picChg>
        <pc:picChg chg="add del mod">
          <ac:chgData name="Eric Robeck" userId="bd4a307eb59aab52" providerId="LiveId" clId="{4E0E0411-3980-4CBF-B88D-FAF45381ACA3}" dt="2020-08-06T04:45:28.374" v="10309" actId="478"/>
          <ac:picMkLst>
            <pc:docMk/>
            <pc:sldMk cId="2438119129" sldId="356"/>
            <ac:picMk id="4" creationId="{06D3E186-CB2F-4123-B718-0726986D5BF0}"/>
          </ac:picMkLst>
        </pc:picChg>
        <pc:picChg chg="add del mod">
          <ac:chgData name="Eric Robeck" userId="bd4a307eb59aab52" providerId="LiveId" clId="{4E0E0411-3980-4CBF-B88D-FAF45381ACA3}" dt="2020-08-06T04:55:49.773" v="10356" actId="21"/>
          <ac:picMkLst>
            <pc:docMk/>
            <pc:sldMk cId="2438119129" sldId="356"/>
            <ac:picMk id="8" creationId="{52FE248B-1849-4AAA-95FA-E6165E477302}"/>
          </ac:picMkLst>
        </pc:picChg>
        <pc:picChg chg="add mod">
          <ac:chgData name="Eric Robeck" userId="bd4a307eb59aab52" providerId="LiveId" clId="{4E0E0411-3980-4CBF-B88D-FAF45381ACA3}" dt="2020-08-06T05:00:56.053" v="10503" actId="164"/>
          <ac:picMkLst>
            <pc:docMk/>
            <pc:sldMk cId="2438119129" sldId="356"/>
            <ac:picMk id="11" creationId="{4C138681-AFCA-4407-B23F-0E15AC20C554}"/>
          </ac:picMkLst>
        </pc:picChg>
        <pc:picChg chg="mod topLvl">
          <ac:chgData name="Eric Robeck" userId="bd4a307eb59aab52" providerId="LiveId" clId="{4E0E0411-3980-4CBF-B88D-FAF45381ACA3}" dt="2020-08-05T03:54:35.974" v="5212" actId="14826"/>
          <ac:picMkLst>
            <pc:docMk/>
            <pc:sldMk cId="2438119129" sldId="356"/>
            <ac:picMk id="20" creationId="{C723A079-09DC-4FE6-A21C-2CE66481061A}"/>
          </ac:picMkLst>
        </pc:picChg>
        <pc:picChg chg="mod">
          <ac:chgData name="Eric Robeck" userId="bd4a307eb59aab52" providerId="LiveId" clId="{4E0E0411-3980-4CBF-B88D-FAF45381ACA3}" dt="2020-08-05T03:54:14.712" v="5210" actId="165"/>
          <ac:picMkLst>
            <pc:docMk/>
            <pc:sldMk cId="2438119129" sldId="356"/>
            <ac:picMk id="23" creationId="{D8E2F746-1F7A-41CB-82A7-B28CC0FE5364}"/>
          </ac:picMkLst>
        </pc:picChg>
        <pc:picChg chg="add del mod topLvl">
          <ac:chgData name="Eric Robeck" userId="bd4a307eb59aab52" providerId="LiveId" clId="{4E0E0411-3980-4CBF-B88D-FAF45381ACA3}" dt="2020-08-05T03:54:08.216" v="5209" actId="14826"/>
          <ac:picMkLst>
            <pc:docMk/>
            <pc:sldMk cId="2438119129" sldId="356"/>
            <ac:picMk id="27" creationId="{B3EC2420-331E-48DF-AFC4-B80E76D7274B}"/>
          </ac:picMkLst>
        </pc:picChg>
        <pc:picChg chg="add mod">
          <ac:chgData name="Eric Robeck" userId="bd4a307eb59aab52" providerId="LiveId" clId="{4E0E0411-3980-4CBF-B88D-FAF45381ACA3}" dt="2020-08-06T04:47:09.128" v="10343" actId="164"/>
          <ac:picMkLst>
            <pc:docMk/>
            <pc:sldMk cId="2438119129" sldId="356"/>
            <ac:picMk id="32" creationId="{9227029C-59C1-4B94-9D0C-A486C4B37EF0}"/>
          </ac:picMkLst>
        </pc:picChg>
      </pc:sldChg>
      <pc:sldChg chg="new del">
        <pc:chgData name="Eric Robeck" userId="bd4a307eb59aab52" providerId="LiveId" clId="{4E0E0411-3980-4CBF-B88D-FAF45381ACA3}" dt="2020-08-04T13:37:22.512" v="2871" actId="47"/>
        <pc:sldMkLst>
          <pc:docMk/>
          <pc:sldMk cId="2980425779" sldId="356"/>
        </pc:sldMkLst>
      </pc:sldChg>
      <pc:sldChg chg="add del">
        <pc:chgData name="Eric Robeck" userId="bd4a307eb59aab52" providerId="LiveId" clId="{4E0E0411-3980-4CBF-B88D-FAF45381ACA3}" dt="2020-08-04T19:35:24.318" v="3266" actId="47"/>
        <pc:sldMkLst>
          <pc:docMk/>
          <pc:sldMk cId="235549377" sldId="357"/>
        </pc:sldMkLst>
      </pc:sldChg>
      <pc:sldChg chg="new del">
        <pc:chgData name="Eric Robeck" userId="bd4a307eb59aab52" providerId="LiveId" clId="{4E0E0411-3980-4CBF-B88D-FAF45381ACA3}" dt="2020-08-04T13:44:58.469" v="3004" actId="680"/>
        <pc:sldMkLst>
          <pc:docMk/>
          <pc:sldMk cId="164120875" sldId="358"/>
        </pc:sldMkLst>
      </pc:sldChg>
      <pc:sldChg chg="addSp delSp modSp add del mod ord addAnim delAnim modAnim modNotesTx">
        <pc:chgData name="Eric Robeck" userId="bd4a307eb59aab52" providerId="LiveId" clId="{4E0E0411-3980-4CBF-B88D-FAF45381ACA3}" dt="2020-08-07T04:33:52.973" v="18299" actId="20577"/>
        <pc:sldMkLst>
          <pc:docMk/>
          <pc:sldMk cId="2414787986" sldId="358"/>
        </pc:sldMkLst>
        <pc:spChg chg="mod">
          <ac:chgData name="Eric Robeck" userId="bd4a307eb59aab52" providerId="LiveId" clId="{4E0E0411-3980-4CBF-B88D-FAF45381ACA3}" dt="2020-08-05T15:39:23.530" v="7335" actId="20577"/>
          <ac:spMkLst>
            <pc:docMk/>
            <pc:sldMk cId="2414787986" sldId="358"/>
            <ac:spMk id="6" creationId="{B340A5AF-A7BB-4838-861D-B800668A7DCB}"/>
          </ac:spMkLst>
        </pc:spChg>
        <pc:spChg chg="mod">
          <ac:chgData name="Eric Robeck" userId="bd4a307eb59aab52" providerId="LiveId" clId="{4E0E0411-3980-4CBF-B88D-FAF45381ACA3}" dt="2020-08-07T04:33:52.973" v="18299" actId="20577"/>
          <ac:spMkLst>
            <pc:docMk/>
            <pc:sldMk cId="2414787986" sldId="358"/>
            <ac:spMk id="13" creationId="{71AF4F32-0277-4021-8F09-2D91C4F1BDAE}"/>
          </ac:spMkLst>
        </pc:spChg>
        <pc:spChg chg="mod">
          <ac:chgData name="Eric Robeck" userId="bd4a307eb59aab52" providerId="LiveId" clId="{4E0E0411-3980-4CBF-B88D-FAF45381ACA3}" dt="2020-08-07T04:33:44.298" v="18293" actId="20577"/>
          <ac:spMkLst>
            <pc:docMk/>
            <pc:sldMk cId="2414787986" sldId="358"/>
            <ac:spMk id="14" creationId="{773A85ED-EE8A-4C10-AA0B-535FDA243A05}"/>
          </ac:spMkLst>
        </pc:spChg>
        <pc:spChg chg="mod">
          <ac:chgData name="Eric Robeck" userId="bd4a307eb59aab52" providerId="LiveId" clId="{4E0E0411-3980-4CBF-B88D-FAF45381ACA3}" dt="2020-08-04T13:50:41.351" v="3156" actId="14826"/>
          <ac:spMkLst>
            <pc:docMk/>
            <pc:sldMk cId="2414787986" sldId="358"/>
            <ac:spMk id="20" creationId="{77225E3B-F897-4263-94B1-2035E3E03C27}"/>
          </ac:spMkLst>
        </pc:spChg>
        <pc:spChg chg="mod">
          <ac:chgData name="Eric Robeck" userId="bd4a307eb59aab52" providerId="LiveId" clId="{4E0E0411-3980-4CBF-B88D-FAF45381ACA3}" dt="2020-08-04T13:50:30.899" v="3155" actId="14826"/>
          <ac:spMkLst>
            <pc:docMk/>
            <pc:sldMk cId="2414787986" sldId="358"/>
            <ac:spMk id="21" creationId="{B556E5F0-D0A0-46A3-A2DA-48D25EB19218}"/>
          </ac:spMkLst>
        </pc:spChg>
        <pc:spChg chg="mod">
          <ac:chgData name="Eric Robeck" userId="bd4a307eb59aab52" providerId="LiveId" clId="{4E0E0411-3980-4CBF-B88D-FAF45381ACA3}" dt="2020-08-04T19:36:40.536" v="3280" actId="207"/>
          <ac:spMkLst>
            <pc:docMk/>
            <pc:sldMk cId="2414787986" sldId="358"/>
            <ac:spMk id="24" creationId="{F943CE43-B458-4327-B8A5-08B26F231E96}"/>
          </ac:spMkLst>
        </pc:spChg>
        <pc:spChg chg="mod">
          <ac:chgData name="Eric Robeck" userId="bd4a307eb59aab52" providerId="LiveId" clId="{4E0E0411-3980-4CBF-B88D-FAF45381ACA3}" dt="2020-08-04T19:36:36.027" v="3279" actId="207"/>
          <ac:spMkLst>
            <pc:docMk/>
            <pc:sldMk cId="2414787986" sldId="358"/>
            <ac:spMk id="25" creationId="{41B31B68-D9A8-442C-9946-201768572316}"/>
          </ac:spMkLst>
        </pc:spChg>
        <pc:spChg chg="mod">
          <ac:chgData name="Eric Robeck" userId="bd4a307eb59aab52" providerId="LiveId" clId="{4E0E0411-3980-4CBF-B88D-FAF45381ACA3}" dt="2020-08-04T20:36:23.971" v="3700" actId="20577"/>
          <ac:spMkLst>
            <pc:docMk/>
            <pc:sldMk cId="2414787986" sldId="358"/>
            <ac:spMk id="78" creationId="{60FB5A86-2E43-4396-BF61-5D2EB586406E}"/>
          </ac:spMkLst>
        </pc:spChg>
        <pc:spChg chg="mod">
          <ac:chgData name="Eric Robeck" userId="bd4a307eb59aab52" providerId="LiveId" clId="{4E0E0411-3980-4CBF-B88D-FAF45381ACA3}" dt="2020-08-04T13:50:30.899" v="3155" actId="14826"/>
          <ac:spMkLst>
            <pc:docMk/>
            <pc:sldMk cId="2414787986" sldId="358"/>
            <ac:spMk id="79" creationId="{F7EDC564-48FA-4DD0-8BDE-32534049FED6}"/>
          </ac:spMkLst>
        </pc:spChg>
        <pc:grpChg chg="mod">
          <ac:chgData name="Eric Robeck" userId="bd4a307eb59aab52" providerId="LiveId" clId="{4E0E0411-3980-4CBF-B88D-FAF45381ACA3}" dt="2020-08-04T13:46:03.969" v="3013" actId="14826"/>
          <ac:grpSpMkLst>
            <pc:docMk/>
            <pc:sldMk cId="2414787986" sldId="358"/>
            <ac:grpSpMk id="15" creationId="{C177E6FB-2F29-48DD-857F-6A96497648B5}"/>
          </ac:grpSpMkLst>
        </pc:grpChg>
        <pc:grpChg chg="del mod ord">
          <ac:chgData name="Eric Robeck" userId="bd4a307eb59aab52" providerId="LiveId" clId="{4E0E0411-3980-4CBF-B88D-FAF45381ACA3}" dt="2020-08-05T15:37:04.125" v="7307" actId="478"/>
          <ac:grpSpMkLst>
            <pc:docMk/>
            <pc:sldMk cId="2414787986" sldId="358"/>
            <ac:grpSpMk id="22" creationId="{85B38D61-A515-4EF3-BB14-48200BD5174F}"/>
          </ac:grpSpMkLst>
        </pc:grpChg>
        <pc:grpChg chg="del mod ord">
          <ac:chgData name="Eric Robeck" userId="bd4a307eb59aab52" providerId="LiveId" clId="{4E0E0411-3980-4CBF-B88D-FAF45381ACA3}" dt="2020-08-05T15:37:04.125" v="7307" actId="478"/>
          <ac:grpSpMkLst>
            <pc:docMk/>
            <pc:sldMk cId="2414787986" sldId="358"/>
            <ac:grpSpMk id="23" creationId="{BFB636E8-588B-4E2F-81AF-F7800AF46150}"/>
          </ac:grpSpMkLst>
        </pc:grpChg>
        <pc:grpChg chg="add del mod ord">
          <ac:chgData name="Eric Robeck" userId="bd4a307eb59aab52" providerId="LiveId" clId="{4E0E0411-3980-4CBF-B88D-FAF45381ACA3}" dt="2020-08-05T15:37:01.202" v="7306" actId="167"/>
          <ac:grpSpMkLst>
            <pc:docMk/>
            <pc:sldMk cId="2414787986" sldId="358"/>
            <ac:grpSpMk id="26" creationId="{90E5FA40-B473-4636-88C6-EE2000276707}"/>
          </ac:grpSpMkLst>
        </pc:grpChg>
        <pc:grpChg chg="add del mod ord">
          <ac:chgData name="Eric Robeck" userId="bd4a307eb59aab52" providerId="LiveId" clId="{4E0E0411-3980-4CBF-B88D-FAF45381ACA3}" dt="2020-08-05T15:37:01.202" v="7306" actId="167"/>
          <ac:grpSpMkLst>
            <pc:docMk/>
            <pc:sldMk cId="2414787986" sldId="358"/>
            <ac:grpSpMk id="27" creationId="{506DB034-F00F-425C-A491-04502FF2A8C2}"/>
          </ac:grpSpMkLst>
        </pc:grpChg>
        <pc:grpChg chg="mod">
          <ac:chgData name="Eric Robeck" userId="bd4a307eb59aab52" providerId="LiveId" clId="{4E0E0411-3980-4CBF-B88D-FAF45381ACA3}" dt="2020-08-04T13:50:30.899" v="3155" actId="14826"/>
          <ac:grpSpMkLst>
            <pc:docMk/>
            <pc:sldMk cId="2414787986" sldId="358"/>
            <ac:grpSpMk id="76" creationId="{14900A17-3413-423D-ACC8-83ADA4E37654}"/>
          </ac:grpSpMkLst>
        </pc:grpChg>
        <pc:picChg chg="mod">
          <ac:chgData name="Eric Robeck" userId="bd4a307eb59aab52" providerId="LiveId" clId="{4E0E0411-3980-4CBF-B88D-FAF45381ACA3}" dt="2020-08-04T13:46:03.969" v="3013" actId="14826"/>
          <ac:picMkLst>
            <pc:docMk/>
            <pc:sldMk cId="2414787986" sldId="358"/>
            <ac:picMk id="8" creationId="{E2D4A708-7260-4B00-9FB8-62F20909EFA4}"/>
          </ac:picMkLst>
        </pc:picChg>
        <pc:picChg chg="mod">
          <ac:chgData name="Eric Robeck" userId="bd4a307eb59aab52" providerId="LiveId" clId="{4E0E0411-3980-4CBF-B88D-FAF45381ACA3}" dt="2020-08-04T13:46:03.969" v="3013" actId="14826"/>
          <ac:picMkLst>
            <pc:docMk/>
            <pc:sldMk cId="2414787986" sldId="358"/>
            <ac:picMk id="49" creationId="{B43D54E9-6AC3-40F7-84C0-2D9D9404628A}"/>
          </ac:picMkLst>
        </pc:picChg>
        <pc:picChg chg="mod">
          <ac:chgData name="Eric Robeck" userId="bd4a307eb59aab52" providerId="LiveId" clId="{4E0E0411-3980-4CBF-B88D-FAF45381ACA3}" dt="2020-08-04T13:45:43.968" v="3010" actId="14826"/>
          <ac:picMkLst>
            <pc:docMk/>
            <pc:sldMk cId="2414787986" sldId="358"/>
            <ac:picMk id="57" creationId="{3C9C4F24-222A-4EDF-AEED-801384FB8A96}"/>
          </ac:picMkLst>
        </pc:picChg>
        <pc:picChg chg="mod">
          <ac:chgData name="Eric Robeck" userId="bd4a307eb59aab52" providerId="LiveId" clId="{4E0E0411-3980-4CBF-B88D-FAF45381ACA3}" dt="2020-08-04T13:50:30.899" v="3155" actId="14826"/>
          <ac:picMkLst>
            <pc:docMk/>
            <pc:sldMk cId="2414787986" sldId="358"/>
            <ac:picMk id="77" creationId="{221380B4-55FA-4EF5-998D-CE4B5C6EDC79}"/>
          </ac:picMkLst>
        </pc:picChg>
        <pc:picChg chg="mod">
          <ac:chgData name="Eric Robeck" userId="bd4a307eb59aab52" providerId="LiveId" clId="{4E0E0411-3980-4CBF-B88D-FAF45381ACA3}" dt="2020-08-04T13:50:30.899" v="3155" actId="14826"/>
          <ac:picMkLst>
            <pc:docMk/>
            <pc:sldMk cId="2414787986" sldId="358"/>
            <ac:picMk id="81" creationId="{C83A3DBB-2722-46C5-84B5-FFCA4753EE5A}"/>
          </ac:picMkLst>
        </pc:picChg>
        <pc:picChg chg="mod">
          <ac:chgData name="Eric Robeck" userId="bd4a307eb59aab52" providerId="LiveId" clId="{4E0E0411-3980-4CBF-B88D-FAF45381ACA3}" dt="2020-08-04T13:50:41.351" v="3156" actId="14826"/>
          <ac:picMkLst>
            <pc:docMk/>
            <pc:sldMk cId="2414787986" sldId="358"/>
            <ac:picMk id="84" creationId="{A7767626-3192-4318-AE8D-57F9B7DA7F95}"/>
          </ac:picMkLst>
        </pc:picChg>
      </pc:sldChg>
      <pc:sldChg chg="addSp delSp modSp add del mod ord modShow">
        <pc:chgData name="Eric Robeck" userId="bd4a307eb59aab52" providerId="LiveId" clId="{4E0E0411-3980-4CBF-B88D-FAF45381ACA3}" dt="2020-08-04T20:40:23.610" v="3717" actId="47"/>
        <pc:sldMkLst>
          <pc:docMk/>
          <pc:sldMk cId="2132668231" sldId="359"/>
        </pc:sldMkLst>
        <pc:spChg chg="del topLvl">
          <ac:chgData name="Eric Robeck" userId="bd4a307eb59aab52" providerId="LiveId" clId="{4E0E0411-3980-4CBF-B88D-FAF45381ACA3}" dt="2020-08-04T20:19:16.547" v="3582" actId="478"/>
          <ac:spMkLst>
            <pc:docMk/>
            <pc:sldMk cId="2132668231" sldId="359"/>
            <ac:spMk id="4" creationId="{DE92E89F-1C42-4451-A07C-A1EE01473B5F}"/>
          </ac:spMkLst>
        </pc:spChg>
        <pc:spChg chg="del topLvl">
          <ac:chgData name="Eric Robeck" userId="bd4a307eb59aab52" providerId="LiveId" clId="{4E0E0411-3980-4CBF-B88D-FAF45381ACA3}" dt="2020-08-04T20:19:08.772" v="3579" actId="478"/>
          <ac:spMkLst>
            <pc:docMk/>
            <pc:sldMk cId="2132668231" sldId="359"/>
            <ac:spMk id="5" creationId="{851975BE-23DE-4871-B117-31DA35E5126F}"/>
          </ac:spMkLst>
        </pc:spChg>
        <pc:spChg chg="add mod">
          <ac:chgData name="Eric Robeck" userId="bd4a307eb59aab52" providerId="LiveId" clId="{4E0E0411-3980-4CBF-B88D-FAF45381ACA3}" dt="2020-08-04T20:38:18.826" v="3714" actId="164"/>
          <ac:spMkLst>
            <pc:docMk/>
            <pc:sldMk cId="2132668231" sldId="359"/>
            <ac:spMk id="13" creationId="{A4C8FD28-5284-4A4E-9D03-4041DB54C1B3}"/>
          </ac:spMkLst>
        </pc:spChg>
        <pc:spChg chg="add mod">
          <ac:chgData name="Eric Robeck" userId="bd4a307eb59aab52" providerId="LiveId" clId="{4E0E0411-3980-4CBF-B88D-FAF45381ACA3}" dt="2020-08-04T20:38:28.314" v="3716" actId="164"/>
          <ac:spMkLst>
            <pc:docMk/>
            <pc:sldMk cId="2132668231" sldId="359"/>
            <ac:spMk id="14" creationId="{4D1469C9-49F0-4E49-BCD7-C137EC23025E}"/>
          </ac:spMkLst>
        </pc:spChg>
        <pc:spChg chg="mod topLvl">
          <ac:chgData name="Eric Robeck" userId="bd4a307eb59aab52" providerId="LiveId" clId="{4E0E0411-3980-4CBF-B88D-FAF45381ACA3}" dt="2020-08-04T20:31:54.501" v="3660" actId="165"/>
          <ac:spMkLst>
            <pc:docMk/>
            <pc:sldMk cId="2132668231" sldId="359"/>
            <ac:spMk id="33" creationId="{424FD1CC-B5BB-4ED2-B2A1-D89DB643775E}"/>
          </ac:spMkLst>
        </pc:spChg>
        <pc:spChg chg="mod">
          <ac:chgData name="Eric Robeck" userId="bd4a307eb59aab52" providerId="LiveId" clId="{4E0E0411-3980-4CBF-B88D-FAF45381ACA3}" dt="2020-08-04T20:38:23.195" v="3715" actId="165"/>
          <ac:spMkLst>
            <pc:docMk/>
            <pc:sldMk cId="2132668231" sldId="359"/>
            <ac:spMk id="50" creationId="{6DB2B4F2-6F56-42DD-B0C0-2F36F4A2F386}"/>
          </ac:spMkLst>
        </pc:spChg>
        <pc:spChg chg="mod">
          <ac:chgData name="Eric Robeck" userId="bd4a307eb59aab52" providerId="LiveId" clId="{4E0E0411-3980-4CBF-B88D-FAF45381ACA3}" dt="2020-08-04T20:38:23.195" v="3715" actId="165"/>
          <ac:spMkLst>
            <pc:docMk/>
            <pc:sldMk cId="2132668231" sldId="359"/>
            <ac:spMk id="51" creationId="{4EF3CF46-D3DB-4606-90ED-FE30121A74E9}"/>
          </ac:spMkLst>
        </pc:spChg>
        <pc:grpChg chg="add del mod">
          <ac:chgData name="Eric Robeck" userId="bd4a307eb59aab52" providerId="LiveId" clId="{4E0E0411-3980-4CBF-B88D-FAF45381ACA3}" dt="2020-08-04T20:31:54.501" v="3660" actId="165"/>
          <ac:grpSpMkLst>
            <pc:docMk/>
            <pc:sldMk cId="2132668231" sldId="359"/>
            <ac:grpSpMk id="2" creationId="{C4562297-AE99-494D-86B3-BACD7F5C57F9}"/>
          </ac:grpSpMkLst>
        </pc:grpChg>
        <pc:grpChg chg="del">
          <ac:chgData name="Eric Robeck" userId="bd4a307eb59aab52" providerId="LiveId" clId="{4E0E0411-3980-4CBF-B88D-FAF45381ACA3}" dt="2020-08-04T20:19:08.772" v="3579" actId="478"/>
          <ac:grpSpMkLst>
            <pc:docMk/>
            <pc:sldMk cId="2132668231" sldId="359"/>
            <ac:grpSpMk id="7" creationId="{3EC82B37-15B4-4B10-9E2F-C91920719412}"/>
          </ac:grpSpMkLst>
        </pc:grpChg>
        <pc:grpChg chg="add del mod">
          <ac:chgData name="Eric Robeck" userId="bd4a307eb59aab52" providerId="LiveId" clId="{4E0E0411-3980-4CBF-B88D-FAF45381ACA3}" dt="2020-08-04T20:31:13.472" v="3654" actId="165"/>
          <ac:grpSpMkLst>
            <pc:docMk/>
            <pc:sldMk cId="2132668231" sldId="359"/>
            <ac:grpSpMk id="8" creationId="{2AAC7291-4463-4FD3-848A-02BE18E8D932}"/>
          </ac:grpSpMkLst>
        </pc:grpChg>
        <pc:grpChg chg="add del mod">
          <ac:chgData name="Eric Robeck" userId="bd4a307eb59aab52" providerId="LiveId" clId="{4E0E0411-3980-4CBF-B88D-FAF45381ACA3}" dt="2020-08-04T20:32:44.741" v="3666" actId="165"/>
          <ac:grpSpMkLst>
            <pc:docMk/>
            <pc:sldMk cId="2132668231" sldId="359"/>
            <ac:grpSpMk id="11" creationId="{8DBD7ABC-C396-4230-8024-723A9D0AE2BE}"/>
          </ac:grpSpMkLst>
        </pc:grpChg>
        <pc:grpChg chg="add del mod">
          <ac:chgData name="Eric Robeck" userId="bd4a307eb59aab52" providerId="LiveId" clId="{4E0E0411-3980-4CBF-B88D-FAF45381ACA3}" dt="2020-08-04T20:38:23.195" v="3715" actId="165"/>
          <ac:grpSpMkLst>
            <pc:docMk/>
            <pc:sldMk cId="2132668231" sldId="359"/>
            <ac:grpSpMk id="12" creationId="{1D1B8B36-4716-4734-9A68-75965F0EC468}"/>
          </ac:grpSpMkLst>
        </pc:grpChg>
        <pc:grpChg chg="add mod">
          <ac:chgData name="Eric Robeck" userId="bd4a307eb59aab52" providerId="LiveId" clId="{4E0E0411-3980-4CBF-B88D-FAF45381ACA3}" dt="2020-08-04T20:38:18.826" v="3714" actId="164"/>
          <ac:grpSpMkLst>
            <pc:docMk/>
            <pc:sldMk cId="2132668231" sldId="359"/>
            <ac:grpSpMk id="15" creationId="{D7056850-4CFC-4DB0-B9D1-53414606AEF4}"/>
          </ac:grpSpMkLst>
        </pc:grpChg>
        <pc:grpChg chg="add mod">
          <ac:chgData name="Eric Robeck" userId="bd4a307eb59aab52" providerId="LiveId" clId="{4E0E0411-3980-4CBF-B88D-FAF45381ACA3}" dt="2020-08-04T20:38:28.314" v="3716" actId="164"/>
          <ac:grpSpMkLst>
            <pc:docMk/>
            <pc:sldMk cId="2132668231" sldId="359"/>
            <ac:grpSpMk id="16" creationId="{A351F205-71C0-4DAB-A5D6-919476FB30F5}"/>
          </ac:grpSpMkLst>
        </pc:grpChg>
        <pc:grpChg chg="add del mod topLvl">
          <ac:chgData name="Eric Robeck" userId="bd4a307eb59aab52" providerId="LiveId" clId="{4E0E0411-3980-4CBF-B88D-FAF45381ACA3}" dt="2020-08-04T20:38:28.314" v="3716" actId="164"/>
          <ac:grpSpMkLst>
            <pc:docMk/>
            <pc:sldMk cId="2132668231" sldId="359"/>
            <ac:grpSpMk id="46" creationId="{5534E4DD-6522-4B85-A0BA-43600E168BB8}"/>
          </ac:grpSpMkLst>
        </pc:grpChg>
        <pc:picChg chg="del">
          <ac:chgData name="Eric Robeck" userId="bd4a307eb59aab52" providerId="LiveId" clId="{4E0E0411-3980-4CBF-B88D-FAF45381ACA3}" dt="2020-08-04T20:18:55.869" v="3576" actId="478"/>
          <ac:picMkLst>
            <pc:docMk/>
            <pc:sldMk cId="2132668231" sldId="359"/>
            <ac:picMk id="3" creationId="{C4A99421-8A69-41E2-871F-18E6C9B48306}"/>
          </ac:picMkLst>
        </pc:picChg>
        <pc:picChg chg="mod topLvl">
          <ac:chgData name="Eric Robeck" userId="bd4a307eb59aab52" providerId="LiveId" clId="{4E0E0411-3980-4CBF-B88D-FAF45381ACA3}" dt="2020-08-04T20:38:28.314" v="3716" actId="164"/>
          <ac:picMkLst>
            <pc:docMk/>
            <pc:sldMk cId="2132668231" sldId="359"/>
            <ac:picMk id="45" creationId="{320718DE-6D46-4D3A-9D15-0E3AFC250F88}"/>
          </ac:picMkLst>
        </pc:picChg>
        <pc:picChg chg="mod">
          <ac:chgData name="Eric Robeck" userId="bd4a307eb59aab52" providerId="LiveId" clId="{4E0E0411-3980-4CBF-B88D-FAF45381ACA3}" dt="2020-08-04T20:38:23.195" v="3715" actId="165"/>
          <ac:picMkLst>
            <pc:docMk/>
            <pc:sldMk cId="2132668231" sldId="359"/>
            <ac:picMk id="48" creationId="{A3C978AF-06ED-44F4-8DA6-0C50AE45E64C}"/>
          </ac:picMkLst>
        </pc:picChg>
        <pc:picChg chg="mod topLvl">
          <ac:chgData name="Eric Robeck" userId="bd4a307eb59aab52" providerId="LiveId" clId="{4E0E0411-3980-4CBF-B88D-FAF45381ACA3}" dt="2020-08-04T20:38:18.826" v="3714" actId="164"/>
          <ac:picMkLst>
            <pc:docMk/>
            <pc:sldMk cId="2132668231" sldId="359"/>
            <ac:picMk id="53" creationId="{2E83C5C4-8D09-44D9-819F-986E63029ED7}"/>
          </ac:picMkLst>
        </pc:picChg>
      </pc:sldChg>
      <pc:sldChg chg="addSp delSp modSp add del mod ord addAnim delAnim modAnim modNotesTx">
        <pc:chgData name="Eric Robeck" userId="bd4a307eb59aab52" providerId="LiveId" clId="{4E0E0411-3980-4CBF-B88D-FAF45381ACA3}" dt="2020-08-07T17:55:05.382" v="24645"/>
        <pc:sldMkLst>
          <pc:docMk/>
          <pc:sldMk cId="3824784733" sldId="360"/>
        </pc:sldMkLst>
        <pc:spChg chg="mod">
          <ac:chgData name="Eric Robeck" userId="bd4a307eb59aab52" providerId="LiveId" clId="{4E0E0411-3980-4CBF-B88D-FAF45381ACA3}" dt="2020-08-06T05:32:29.802" v="10863" actId="20577"/>
          <ac:spMkLst>
            <pc:docMk/>
            <pc:sldMk cId="3824784733" sldId="360"/>
            <ac:spMk id="6" creationId="{B340A5AF-A7BB-4838-861D-B800668A7DCB}"/>
          </ac:spMkLst>
        </pc:spChg>
        <pc:spChg chg="del mod topLvl">
          <ac:chgData name="Eric Robeck" userId="bd4a307eb59aab52" providerId="LiveId" clId="{4E0E0411-3980-4CBF-B88D-FAF45381ACA3}" dt="2020-08-04T20:27:43.739" v="3623" actId="478"/>
          <ac:spMkLst>
            <pc:docMk/>
            <pc:sldMk cId="3824784733" sldId="360"/>
            <ac:spMk id="11" creationId="{FF52F522-6241-4E47-8FF8-BC392893E084}"/>
          </ac:spMkLst>
        </pc:spChg>
        <pc:spChg chg="del mod">
          <ac:chgData name="Eric Robeck" userId="bd4a307eb59aab52" providerId="LiveId" clId="{4E0E0411-3980-4CBF-B88D-FAF45381ACA3}" dt="2020-08-04T20:27:40.484" v="3622" actId="478"/>
          <ac:spMkLst>
            <pc:docMk/>
            <pc:sldMk cId="3824784733" sldId="360"/>
            <ac:spMk id="12" creationId="{70D33F89-19AF-4610-8320-896C893F1435}"/>
          </ac:spMkLst>
        </pc:spChg>
        <pc:spChg chg="mod">
          <ac:chgData name="Eric Robeck" userId="bd4a307eb59aab52" providerId="LiveId" clId="{4E0E0411-3980-4CBF-B88D-FAF45381ACA3}" dt="2020-08-04T21:37:34.363" v="4249"/>
          <ac:spMkLst>
            <pc:docMk/>
            <pc:sldMk cId="3824784733" sldId="360"/>
            <ac:spMk id="27" creationId="{1DA256FF-1909-4697-B470-A829FE289708}"/>
          </ac:spMkLst>
        </pc:spChg>
        <pc:spChg chg="mod">
          <ac:chgData name="Eric Robeck" userId="bd4a307eb59aab52" providerId="LiveId" clId="{4E0E0411-3980-4CBF-B88D-FAF45381ACA3}" dt="2020-08-04T21:36:33.919" v="4243" actId="207"/>
          <ac:spMkLst>
            <pc:docMk/>
            <pc:sldMk cId="3824784733" sldId="360"/>
            <ac:spMk id="31" creationId="{846EC7D7-33AF-4F54-B452-EB991D37565C}"/>
          </ac:spMkLst>
        </pc:spChg>
        <pc:spChg chg="mod topLvl">
          <ac:chgData name="Eric Robeck" userId="bd4a307eb59aab52" providerId="LiveId" clId="{4E0E0411-3980-4CBF-B88D-FAF45381ACA3}" dt="2020-08-04T21:36:30.268" v="4242" actId="207"/>
          <ac:spMkLst>
            <pc:docMk/>
            <pc:sldMk cId="3824784733" sldId="360"/>
            <ac:spMk id="33" creationId="{424FD1CC-B5BB-4ED2-B2A1-D89DB643775E}"/>
          </ac:spMkLst>
        </pc:spChg>
        <pc:spChg chg="mod">
          <ac:chgData name="Eric Robeck" userId="bd4a307eb59aab52" providerId="LiveId" clId="{4E0E0411-3980-4CBF-B88D-FAF45381ACA3}" dt="2020-08-04T21:37:34.363" v="4249"/>
          <ac:spMkLst>
            <pc:docMk/>
            <pc:sldMk cId="3824784733" sldId="360"/>
            <ac:spMk id="36" creationId="{4066D37B-5A16-4E46-A58C-60FDCD5A3390}"/>
          </ac:spMkLst>
        </pc:spChg>
        <pc:spChg chg="mod">
          <ac:chgData name="Eric Robeck" userId="bd4a307eb59aab52" providerId="LiveId" clId="{4E0E0411-3980-4CBF-B88D-FAF45381ACA3}" dt="2020-08-04T21:37:34.363" v="4249"/>
          <ac:spMkLst>
            <pc:docMk/>
            <pc:sldMk cId="3824784733" sldId="360"/>
            <ac:spMk id="37" creationId="{7B267616-1545-495F-B488-BA22C60E6063}"/>
          </ac:spMkLst>
        </pc:spChg>
        <pc:spChg chg="mod">
          <ac:chgData name="Eric Robeck" userId="bd4a307eb59aab52" providerId="LiveId" clId="{4E0E0411-3980-4CBF-B88D-FAF45381ACA3}" dt="2020-08-04T21:37:34.363" v="4249"/>
          <ac:spMkLst>
            <pc:docMk/>
            <pc:sldMk cId="3824784733" sldId="360"/>
            <ac:spMk id="39" creationId="{64FCE3C9-4301-4328-8230-2E64CF5E03D9}"/>
          </ac:spMkLst>
        </pc:spChg>
        <pc:spChg chg="mod">
          <ac:chgData name="Eric Robeck" userId="bd4a307eb59aab52" providerId="LiveId" clId="{4E0E0411-3980-4CBF-B88D-FAF45381ACA3}" dt="2020-08-04T21:37:34.363" v="4249"/>
          <ac:spMkLst>
            <pc:docMk/>
            <pc:sldMk cId="3824784733" sldId="360"/>
            <ac:spMk id="44" creationId="{B4042A50-7C79-49C4-A6EE-E690FEF5E95E}"/>
          </ac:spMkLst>
        </pc:spChg>
        <pc:spChg chg="mod">
          <ac:chgData name="Eric Robeck" userId="bd4a307eb59aab52" providerId="LiveId" clId="{4E0E0411-3980-4CBF-B88D-FAF45381ACA3}" dt="2020-08-04T21:37:34.363" v="4249"/>
          <ac:spMkLst>
            <pc:docMk/>
            <pc:sldMk cId="3824784733" sldId="360"/>
            <ac:spMk id="46" creationId="{127553BB-A1A7-4F6A-87C1-008433F41095}"/>
          </ac:spMkLst>
        </pc:spChg>
        <pc:spChg chg="mod">
          <ac:chgData name="Eric Robeck" userId="bd4a307eb59aab52" providerId="LiveId" clId="{4E0E0411-3980-4CBF-B88D-FAF45381ACA3}" dt="2020-08-04T21:33:57.471" v="4230" actId="165"/>
          <ac:spMkLst>
            <pc:docMk/>
            <pc:sldMk cId="3824784733" sldId="360"/>
            <ac:spMk id="59" creationId="{C06C6D79-C69A-4F12-8498-7CC33FAAD061}"/>
          </ac:spMkLst>
        </pc:spChg>
        <pc:spChg chg="mod">
          <ac:chgData name="Eric Robeck" userId="bd4a307eb59aab52" providerId="LiveId" clId="{4E0E0411-3980-4CBF-B88D-FAF45381ACA3}" dt="2020-08-04T21:33:57.471" v="4230" actId="165"/>
          <ac:spMkLst>
            <pc:docMk/>
            <pc:sldMk cId="3824784733" sldId="360"/>
            <ac:spMk id="60" creationId="{DA6D3CF1-6105-4522-8562-38D19DD52F7B}"/>
          </ac:spMkLst>
        </pc:spChg>
        <pc:grpChg chg="del mod">
          <ac:chgData name="Eric Robeck" userId="bd4a307eb59aab52" providerId="LiveId" clId="{4E0E0411-3980-4CBF-B88D-FAF45381ACA3}" dt="2020-08-04T20:32:17.504" v="3663" actId="165"/>
          <ac:grpSpMkLst>
            <pc:docMk/>
            <pc:sldMk cId="3824784733" sldId="360"/>
            <ac:grpSpMk id="2" creationId="{C4562297-AE99-494D-86B3-BACD7F5C57F9}"/>
          </ac:grpSpMkLst>
        </pc:grpChg>
        <pc:grpChg chg="add del mod">
          <ac:chgData name="Eric Robeck" userId="bd4a307eb59aab52" providerId="LiveId" clId="{4E0E0411-3980-4CBF-B88D-FAF45381ACA3}" dt="2020-08-04T21:35:34.437" v="4233" actId="164"/>
          <ac:grpSpMkLst>
            <pc:docMk/>
            <pc:sldMk cId="3824784733" sldId="360"/>
            <ac:grpSpMk id="4" creationId="{42264A51-8D3B-4777-8630-ED23C6CAFE8B}"/>
          </ac:grpSpMkLst>
        </pc:grpChg>
        <pc:grpChg chg="add mod">
          <ac:chgData name="Eric Robeck" userId="bd4a307eb59aab52" providerId="LiveId" clId="{4E0E0411-3980-4CBF-B88D-FAF45381ACA3}" dt="2020-08-04T21:35:40.090" v="4234" actId="164"/>
          <ac:grpSpMkLst>
            <pc:docMk/>
            <pc:sldMk cId="3824784733" sldId="360"/>
            <ac:grpSpMk id="5" creationId="{F4062B3E-30A6-4032-95B7-F36710116B06}"/>
          </ac:grpSpMkLst>
        </pc:grpChg>
        <pc:grpChg chg="add del mod ord">
          <ac:chgData name="Eric Robeck" userId="bd4a307eb59aab52" providerId="LiveId" clId="{4E0E0411-3980-4CBF-B88D-FAF45381ACA3}" dt="2020-08-05T15:36:02.498" v="7303" actId="478"/>
          <ac:grpSpMkLst>
            <pc:docMk/>
            <pc:sldMk cId="3824784733" sldId="360"/>
            <ac:grpSpMk id="7" creationId="{E77E5BE0-869E-4115-A30E-128B58D27A2E}"/>
          </ac:grpSpMkLst>
        </pc:grpChg>
        <pc:grpChg chg="add del mod ord">
          <ac:chgData name="Eric Robeck" userId="bd4a307eb59aab52" providerId="LiveId" clId="{4E0E0411-3980-4CBF-B88D-FAF45381ACA3}" dt="2020-08-05T15:36:02.498" v="7303" actId="478"/>
          <ac:grpSpMkLst>
            <pc:docMk/>
            <pc:sldMk cId="3824784733" sldId="360"/>
            <ac:grpSpMk id="13" creationId="{80D15310-208A-489E-8DFC-30D727FF0DD2}"/>
          </ac:grpSpMkLst>
        </pc:grpChg>
        <pc:grpChg chg="del mod">
          <ac:chgData name="Eric Robeck" userId="bd4a307eb59aab52" providerId="LiveId" clId="{4E0E0411-3980-4CBF-B88D-FAF45381ACA3}" dt="2020-08-04T20:27:40.484" v="3622" actId="478"/>
          <ac:grpSpMkLst>
            <pc:docMk/>
            <pc:sldMk cId="3824784733" sldId="360"/>
            <ac:grpSpMk id="19" creationId="{AC43D770-9B11-40D0-812B-F3417EF47BEE}"/>
          </ac:grpSpMkLst>
        </pc:grpChg>
        <pc:grpChg chg="del mod">
          <ac:chgData name="Eric Robeck" userId="bd4a307eb59aab52" providerId="LiveId" clId="{4E0E0411-3980-4CBF-B88D-FAF45381ACA3}" dt="2020-08-04T20:27:43.739" v="3623" actId="478"/>
          <ac:grpSpMkLst>
            <pc:docMk/>
            <pc:sldMk cId="3824784733" sldId="360"/>
            <ac:grpSpMk id="21" creationId="{D2D8502B-E514-4627-9F10-0805F2A12FF2}"/>
          </ac:grpSpMkLst>
        </pc:grpChg>
        <pc:grpChg chg="add del mod ord">
          <ac:chgData name="Eric Robeck" userId="bd4a307eb59aab52" providerId="LiveId" clId="{4E0E0411-3980-4CBF-B88D-FAF45381ACA3}" dt="2020-08-05T15:35:12.249" v="7300" actId="478"/>
          <ac:grpSpMkLst>
            <pc:docMk/>
            <pc:sldMk cId="3824784733" sldId="360"/>
            <ac:grpSpMk id="26" creationId="{84415090-F7C5-41B4-9D9E-BFD8AFF2359A}"/>
          </ac:grpSpMkLst>
        </pc:grpChg>
        <pc:grpChg chg="mod">
          <ac:chgData name="Eric Robeck" userId="bd4a307eb59aab52" providerId="LiveId" clId="{4E0E0411-3980-4CBF-B88D-FAF45381ACA3}" dt="2020-08-04T21:37:34.363" v="4249"/>
          <ac:grpSpMkLst>
            <pc:docMk/>
            <pc:sldMk cId="3824784733" sldId="360"/>
            <ac:grpSpMk id="29" creationId="{B72FEED6-0EAB-4B58-A1A3-DB19C3087F1E}"/>
          </ac:grpSpMkLst>
        </pc:grpChg>
        <pc:grpChg chg="mod">
          <ac:chgData name="Eric Robeck" userId="bd4a307eb59aab52" providerId="LiveId" clId="{4E0E0411-3980-4CBF-B88D-FAF45381ACA3}" dt="2020-08-04T21:37:34.363" v="4249"/>
          <ac:grpSpMkLst>
            <pc:docMk/>
            <pc:sldMk cId="3824784733" sldId="360"/>
            <ac:grpSpMk id="34" creationId="{490DA2DF-CAC4-4FD7-8E35-3E06881B88EB}"/>
          </ac:grpSpMkLst>
        </pc:grpChg>
        <pc:grpChg chg="add del mod ord">
          <ac:chgData name="Eric Robeck" userId="bd4a307eb59aab52" providerId="LiveId" clId="{4E0E0411-3980-4CBF-B88D-FAF45381ACA3}" dt="2020-08-05T15:35:12.249" v="7300" actId="478"/>
          <ac:grpSpMkLst>
            <pc:docMk/>
            <pc:sldMk cId="3824784733" sldId="360"/>
            <ac:grpSpMk id="38" creationId="{32E1741B-DB20-4B33-BE24-C701ECE04CB2}"/>
          </ac:grpSpMkLst>
        </pc:grpChg>
        <pc:grpChg chg="mod">
          <ac:chgData name="Eric Robeck" userId="bd4a307eb59aab52" providerId="LiveId" clId="{4E0E0411-3980-4CBF-B88D-FAF45381ACA3}" dt="2020-08-04T21:37:34.363" v="4249"/>
          <ac:grpSpMkLst>
            <pc:docMk/>
            <pc:sldMk cId="3824784733" sldId="360"/>
            <ac:grpSpMk id="40" creationId="{3587FBA0-C1AD-4CB4-B7B9-360895ABD576}"/>
          </ac:grpSpMkLst>
        </pc:grpChg>
        <pc:grpChg chg="mod">
          <ac:chgData name="Eric Robeck" userId="bd4a307eb59aab52" providerId="LiveId" clId="{4E0E0411-3980-4CBF-B88D-FAF45381ACA3}" dt="2020-08-04T21:37:34.363" v="4249"/>
          <ac:grpSpMkLst>
            <pc:docMk/>
            <pc:sldMk cId="3824784733" sldId="360"/>
            <ac:grpSpMk id="42" creationId="{51F0C94B-3F21-41DD-A212-9B022610F71E}"/>
          </ac:grpSpMkLst>
        </pc:grpChg>
        <pc:grpChg chg="mod topLvl">
          <ac:chgData name="Eric Robeck" userId="bd4a307eb59aab52" providerId="LiveId" clId="{4E0E0411-3980-4CBF-B88D-FAF45381ACA3}" dt="2020-08-04T21:33:57.471" v="4230" actId="165"/>
          <ac:grpSpMkLst>
            <pc:docMk/>
            <pc:sldMk cId="3824784733" sldId="360"/>
            <ac:grpSpMk id="57" creationId="{754BB893-AF99-42AE-AE7B-90EE9CE78F55}"/>
          </ac:grpSpMkLst>
        </pc:grpChg>
        <pc:picChg chg="add mod">
          <ac:chgData name="Eric Robeck" userId="bd4a307eb59aab52" providerId="LiveId" clId="{4E0E0411-3980-4CBF-B88D-FAF45381ACA3}" dt="2020-08-04T20:32:31.874" v="3665" actId="164"/>
          <ac:picMkLst>
            <pc:docMk/>
            <pc:sldMk cId="3824784733" sldId="360"/>
            <ac:picMk id="3" creationId="{B833D934-3343-4FA4-987E-63BA9864BE61}"/>
          </ac:picMkLst>
        </pc:picChg>
        <pc:picChg chg="del mod">
          <ac:chgData name="Eric Robeck" userId="bd4a307eb59aab52" providerId="LiveId" clId="{4E0E0411-3980-4CBF-B88D-FAF45381ACA3}" dt="2020-08-04T20:27:36.692" v="3621" actId="478"/>
          <ac:picMkLst>
            <pc:docMk/>
            <pc:sldMk cId="3824784733" sldId="360"/>
            <ac:picMk id="8" creationId="{73044169-2DCC-4A6B-9DFB-873B166254A2}"/>
          </ac:picMkLst>
        </pc:picChg>
        <pc:picChg chg="mod">
          <ac:chgData name="Eric Robeck" userId="bd4a307eb59aab52" providerId="LiveId" clId="{4E0E0411-3980-4CBF-B88D-FAF45381ACA3}" dt="2020-08-04T21:37:34.363" v="4249"/>
          <ac:picMkLst>
            <pc:docMk/>
            <pc:sldMk cId="3824784733" sldId="360"/>
            <ac:picMk id="32" creationId="{229C8534-0216-4856-BAE8-5B0F87A68274}"/>
          </ac:picMkLst>
        </pc:picChg>
        <pc:picChg chg="mod">
          <ac:chgData name="Eric Robeck" userId="bd4a307eb59aab52" providerId="LiveId" clId="{4E0E0411-3980-4CBF-B88D-FAF45381ACA3}" dt="2020-08-04T21:37:34.363" v="4249"/>
          <ac:picMkLst>
            <pc:docMk/>
            <pc:sldMk cId="3824784733" sldId="360"/>
            <ac:picMk id="35" creationId="{FB02C7EA-9179-4CE1-B345-5CFD72A1A300}"/>
          </ac:picMkLst>
        </pc:picChg>
        <pc:picChg chg="mod">
          <ac:chgData name="Eric Robeck" userId="bd4a307eb59aab52" providerId="LiveId" clId="{4E0E0411-3980-4CBF-B88D-FAF45381ACA3}" dt="2020-08-04T21:37:34.363" v="4249"/>
          <ac:picMkLst>
            <pc:docMk/>
            <pc:sldMk cId="3824784733" sldId="360"/>
            <ac:picMk id="41" creationId="{E54F91C6-CE75-47D0-8256-B3B5BD102199}"/>
          </ac:picMkLst>
        </pc:picChg>
        <pc:picChg chg="mod">
          <ac:chgData name="Eric Robeck" userId="bd4a307eb59aab52" providerId="LiveId" clId="{4E0E0411-3980-4CBF-B88D-FAF45381ACA3}" dt="2020-08-04T21:37:34.363" v="4249"/>
          <ac:picMkLst>
            <pc:docMk/>
            <pc:sldMk cId="3824784733" sldId="360"/>
            <ac:picMk id="43" creationId="{AA93C39B-2093-4626-96EC-B7EC56823CE3}"/>
          </ac:picMkLst>
        </pc:picChg>
        <pc:picChg chg="mod topLvl">
          <ac:chgData name="Eric Robeck" userId="bd4a307eb59aab52" providerId="LiveId" clId="{4E0E0411-3980-4CBF-B88D-FAF45381ACA3}" dt="2020-08-04T20:32:31.874" v="3665" actId="164"/>
          <ac:picMkLst>
            <pc:docMk/>
            <pc:sldMk cId="3824784733" sldId="360"/>
            <ac:picMk id="45" creationId="{320718DE-6D46-4D3A-9D15-0E3AFC250F88}"/>
          </ac:picMkLst>
        </pc:picChg>
        <pc:picChg chg="mod topLvl">
          <ac:chgData name="Eric Robeck" userId="bd4a307eb59aab52" providerId="LiveId" clId="{4E0E0411-3980-4CBF-B88D-FAF45381ACA3}" dt="2020-08-04T21:33:57.471" v="4230" actId="165"/>
          <ac:picMkLst>
            <pc:docMk/>
            <pc:sldMk cId="3824784733" sldId="360"/>
            <ac:picMk id="53" creationId="{2E83C5C4-8D09-44D9-819F-986E63029ED7}"/>
          </ac:picMkLst>
        </pc:picChg>
        <pc:picChg chg="mod">
          <ac:chgData name="Eric Robeck" userId="bd4a307eb59aab52" providerId="LiveId" clId="{4E0E0411-3980-4CBF-B88D-FAF45381ACA3}" dt="2020-08-04T21:33:57.471" v="4230" actId="165"/>
          <ac:picMkLst>
            <pc:docMk/>
            <pc:sldMk cId="3824784733" sldId="360"/>
            <ac:picMk id="58" creationId="{F800706F-F303-4519-A265-C817843FDD38}"/>
          </ac:picMkLst>
        </pc:picChg>
      </pc:sldChg>
      <pc:sldChg chg="addSp delSp modSp add del mod delAnim modShow modNotesTx">
        <pc:chgData name="Eric Robeck" userId="bd4a307eb59aab52" providerId="LiveId" clId="{4E0E0411-3980-4CBF-B88D-FAF45381ACA3}" dt="2020-08-07T04:34:04.460" v="18307" actId="20577"/>
        <pc:sldMkLst>
          <pc:docMk/>
          <pc:sldMk cId="3529676964" sldId="361"/>
        </pc:sldMkLst>
        <pc:spChg chg="mod">
          <ac:chgData name="Eric Robeck" userId="bd4a307eb59aab52" providerId="LiveId" clId="{4E0E0411-3980-4CBF-B88D-FAF45381ACA3}" dt="2020-08-05T15:39:39.773" v="7336" actId="20577"/>
          <ac:spMkLst>
            <pc:docMk/>
            <pc:sldMk cId="3529676964" sldId="361"/>
            <ac:spMk id="6" creationId="{B340A5AF-A7BB-4838-861D-B800668A7DCB}"/>
          </ac:spMkLst>
        </pc:spChg>
        <pc:spChg chg="mod">
          <ac:chgData name="Eric Robeck" userId="bd4a307eb59aab52" providerId="LiveId" clId="{4E0E0411-3980-4CBF-B88D-FAF45381ACA3}" dt="2020-08-07T04:34:04.460" v="18307" actId="20577"/>
          <ac:spMkLst>
            <pc:docMk/>
            <pc:sldMk cId="3529676964" sldId="361"/>
            <ac:spMk id="78" creationId="{60FB5A86-2E43-4396-BF61-5D2EB586406E}"/>
          </ac:spMkLst>
        </pc:spChg>
        <pc:spChg chg="mod">
          <ac:chgData name="Eric Robeck" userId="bd4a307eb59aab52" providerId="LiveId" clId="{4E0E0411-3980-4CBF-B88D-FAF45381ACA3}" dt="2020-08-07T04:34:00.466" v="18303" actId="20577"/>
          <ac:spMkLst>
            <pc:docMk/>
            <pc:sldMk cId="3529676964" sldId="361"/>
            <ac:spMk id="79" creationId="{F7EDC564-48FA-4DD0-8BDE-32534049FED6}"/>
          </ac:spMkLst>
        </pc:spChg>
        <pc:grpChg chg="del">
          <ac:chgData name="Eric Robeck" userId="bd4a307eb59aab52" providerId="LiveId" clId="{4E0E0411-3980-4CBF-B88D-FAF45381ACA3}" dt="2020-08-04T20:40:32.379" v="3720" actId="478"/>
          <ac:grpSpMkLst>
            <pc:docMk/>
            <pc:sldMk cId="3529676964" sldId="361"/>
            <ac:grpSpMk id="26" creationId="{90E5FA40-B473-4636-88C6-EE2000276707}"/>
          </ac:grpSpMkLst>
        </pc:grpChg>
        <pc:grpChg chg="del">
          <ac:chgData name="Eric Robeck" userId="bd4a307eb59aab52" providerId="LiveId" clId="{4E0E0411-3980-4CBF-B88D-FAF45381ACA3}" dt="2020-08-04T20:40:30.282" v="3719" actId="478"/>
          <ac:grpSpMkLst>
            <pc:docMk/>
            <pc:sldMk cId="3529676964" sldId="361"/>
            <ac:grpSpMk id="27" creationId="{506DB034-F00F-425C-A491-04502FF2A8C2}"/>
          </ac:grpSpMkLst>
        </pc:grpChg>
        <pc:picChg chg="add del mod">
          <ac:chgData name="Eric Robeck" userId="bd4a307eb59aab52" providerId="LiveId" clId="{4E0E0411-3980-4CBF-B88D-FAF45381ACA3}" dt="2020-08-05T12:44:27.932" v="5683"/>
          <ac:picMkLst>
            <pc:docMk/>
            <pc:sldMk cId="3529676964" sldId="361"/>
            <ac:picMk id="3" creationId="{DA1DD856-2F3A-4A1C-8FFD-4209CB6B8742}"/>
          </ac:picMkLst>
        </pc:picChg>
      </pc:sldChg>
      <pc:sldChg chg="addSp delSp modSp add del mod ord addAnim delAnim modAnim modNotesTx">
        <pc:chgData name="Eric Robeck" userId="bd4a307eb59aab52" providerId="LiveId" clId="{4E0E0411-3980-4CBF-B88D-FAF45381ACA3}" dt="2020-08-07T17:14:35.506" v="22894"/>
        <pc:sldMkLst>
          <pc:docMk/>
          <pc:sldMk cId="1915202142" sldId="362"/>
        </pc:sldMkLst>
        <pc:spChg chg="add mod">
          <ac:chgData name="Eric Robeck" userId="bd4a307eb59aab52" providerId="LiveId" clId="{4E0E0411-3980-4CBF-B88D-FAF45381ACA3}" dt="2020-08-04T22:08:08.567" v="4561" actId="120"/>
          <ac:spMkLst>
            <pc:docMk/>
            <pc:sldMk cId="1915202142" sldId="362"/>
            <ac:spMk id="4" creationId="{EC6CB6A9-7D93-4F47-AD30-003564065901}"/>
          </ac:spMkLst>
        </pc:spChg>
        <pc:spChg chg="mod">
          <ac:chgData name="Eric Robeck" userId="bd4a307eb59aab52" providerId="LiveId" clId="{4E0E0411-3980-4CBF-B88D-FAF45381ACA3}" dt="2020-08-04T21:43:25.106" v="4391" actId="20577"/>
          <ac:spMkLst>
            <pc:docMk/>
            <pc:sldMk cId="1915202142" sldId="362"/>
            <ac:spMk id="6" creationId="{B340A5AF-A7BB-4838-861D-B800668A7DCB}"/>
          </ac:spMkLst>
        </pc:spChg>
        <pc:spChg chg="add mod">
          <ac:chgData name="Eric Robeck" userId="bd4a307eb59aab52" providerId="LiveId" clId="{4E0E0411-3980-4CBF-B88D-FAF45381ACA3}" dt="2020-08-04T22:09:20.845" v="4597" actId="20577"/>
          <ac:spMkLst>
            <pc:docMk/>
            <pc:sldMk cId="1915202142" sldId="362"/>
            <ac:spMk id="7" creationId="{D546D0AD-9CF5-44F2-B295-E160F48991F4}"/>
          </ac:spMkLst>
        </pc:spChg>
        <pc:spChg chg="add del mod topLvl">
          <ac:chgData name="Eric Robeck" userId="bd4a307eb59aab52" providerId="LiveId" clId="{4E0E0411-3980-4CBF-B88D-FAF45381ACA3}" dt="2020-08-06T02:28:19.355" v="8416" actId="21"/>
          <ac:spMkLst>
            <pc:docMk/>
            <pc:sldMk cId="1915202142" sldId="362"/>
            <ac:spMk id="13" creationId="{C1A9715A-D1EC-4A50-83EF-2578D38936CC}"/>
          </ac:spMkLst>
        </pc:spChg>
        <pc:spChg chg="add del mod topLvl">
          <ac:chgData name="Eric Robeck" userId="bd4a307eb59aab52" providerId="LiveId" clId="{4E0E0411-3980-4CBF-B88D-FAF45381ACA3}" dt="2020-08-06T06:13:00.651" v="13017" actId="20577"/>
          <ac:spMkLst>
            <pc:docMk/>
            <pc:sldMk cId="1915202142" sldId="362"/>
            <ac:spMk id="14" creationId="{C2498107-8BBB-4039-8CE7-A42ED6D707FF}"/>
          </ac:spMkLst>
        </pc:spChg>
        <pc:spChg chg="add mod ord">
          <ac:chgData name="Eric Robeck" userId="bd4a307eb59aab52" providerId="LiveId" clId="{4E0E0411-3980-4CBF-B88D-FAF45381ACA3}" dt="2020-08-04T22:07:39.882" v="4555" actId="164"/>
          <ac:spMkLst>
            <pc:docMk/>
            <pc:sldMk cId="1915202142" sldId="362"/>
            <ac:spMk id="15" creationId="{8EBD5975-6119-4BCC-9459-05A32D87249F}"/>
          </ac:spMkLst>
        </pc:spChg>
        <pc:spChg chg="add mod ord">
          <ac:chgData name="Eric Robeck" userId="bd4a307eb59aab52" providerId="LiveId" clId="{4E0E0411-3980-4CBF-B88D-FAF45381ACA3}" dt="2020-08-04T22:07:44.589" v="4556" actId="164"/>
          <ac:spMkLst>
            <pc:docMk/>
            <pc:sldMk cId="1915202142" sldId="362"/>
            <ac:spMk id="16" creationId="{DD0522BA-E226-44D5-A52C-16F0ACCAAE18}"/>
          </ac:spMkLst>
        </pc:spChg>
        <pc:spChg chg="add del mod">
          <ac:chgData name="Eric Robeck" userId="bd4a307eb59aab52" providerId="LiveId" clId="{4E0E0411-3980-4CBF-B88D-FAF45381ACA3}" dt="2020-08-06T02:18:25.922" v="8315" actId="21"/>
          <ac:spMkLst>
            <pc:docMk/>
            <pc:sldMk cId="1915202142" sldId="362"/>
            <ac:spMk id="22" creationId="{0FE6BFCA-2C43-4746-B0B0-30822BDB1771}"/>
          </ac:spMkLst>
        </pc:spChg>
        <pc:spChg chg="add del mod">
          <ac:chgData name="Eric Robeck" userId="bd4a307eb59aab52" providerId="LiveId" clId="{4E0E0411-3980-4CBF-B88D-FAF45381ACA3}" dt="2020-08-06T02:17:43.530" v="8309" actId="478"/>
          <ac:spMkLst>
            <pc:docMk/>
            <pc:sldMk cId="1915202142" sldId="362"/>
            <ac:spMk id="24" creationId="{F90461BA-72EE-4A04-AE7F-9A6091959260}"/>
          </ac:spMkLst>
        </pc:spChg>
        <pc:spChg chg="del">
          <ac:chgData name="Eric Robeck" userId="bd4a307eb59aab52" providerId="LiveId" clId="{4E0E0411-3980-4CBF-B88D-FAF45381ACA3}" dt="2020-08-04T21:30:33.223" v="4154" actId="478"/>
          <ac:spMkLst>
            <pc:docMk/>
            <pc:sldMk cId="1915202142" sldId="362"/>
            <ac:spMk id="31" creationId="{846EC7D7-33AF-4F54-B452-EB991D37565C}"/>
          </ac:spMkLst>
        </pc:spChg>
        <pc:spChg chg="del">
          <ac:chgData name="Eric Robeck" userId="bd4a307eb59aab52" providerId="LiveId" clId="{4E0E0411-3980-4CBF-B88D-FAF45381ACA3}" dt="2020-08-04T21:30:29.118" v="4153" actId="478"/>
          <ac:spMkLst>
            <pc:docMk/>
            <pc:sldMk cId="1915202142" sldId="362"/>
            <ac:spMk id="33" creationId="{424FD1CC-B5BB-4ED2-B2A1-D89DB643775E}"/>
          </ac:spMkLst>
        </pc:spChg>
        <pc:spChg chg="add mod">
          <ac:chgData name="Eric Robeck" userId="bd4a307eb59aab52" providerId="LiveId" clId="{4E0E0411-3980-4CBF-B88D-FAF45381ACA3}" dt="2020-08-06T05:30:37.887" v="10844" actId="20577"/>
          <ac:spMkLst>
            <pc:docMk/>
            <pc:sldMk cId="1915202142" sldId="362"/>
            <ac:spMk id="35" creationId="{2748B896-5201-4ACF-B662-BF9F892456A5}"/>
          </ac:spMkLst>
        </pc:spChg>
        <pc:spChg chg="add del mod">
          <ac:chgData name="Eric Robeck" userId="bd4a307eb59aab52" providerId="LiveId" clId="{4E0E0411-3980-4CBF-B88D-FAF45381ACA3}" dt="2020-08-06T02:17:39.543" v="8308" actId="21"/>
          <ac:spMkLst>
            <pc:docMk/>
            <pc:sldMk cId="1915202142" sldId="362"/>
            <ac:spMk id="50" creationId="{8341369B-80A6-459B-8156-6D98D8DD09E2}"/>
          </ac:spMkLst>
        </pc:spChg>
        <pc:spChg chg="add del mod">
          <ac:chgData name="Eric Robeck" userId="bd4a307eb59aab52" providerId="LiveId" clId="{4E0E0411-3980-4CBF-B88D-FAF45381ACA3}" dt="2020-08-06T02:18:05.614" v="8312"/>
          <ac:spMkLst>
            <pc:docMk/>
            <pc:sldMk cId="1915202142" sldId="362"/>
            <ac:spMk id="51" creationId="{27814800-FE7E-459E-A98C-CFDA20B49C21}"/>
          </ac:spMkLst>
        </pc:spChg>
        <pc:spChg chg="add del mod">
          <ac:chgData name="Eric Robeck" userId="bd4a307eb59aab52" providerId="LiveId" clId="{4E0E0411-3980-4CBF-B88D-FAF45381ACA3}" dt="2020-08-06T02:18:25.922" v="8315" actId="21"/>
          <ac:spMkLst>
            <pc:docMk/>
            <pc:sldMk cId="1915202142" sldId="362"/>
            <ac:spMk id="52" creationId="{A2E03C1B-0F62-45A9-ACE3-3689B972DE2B}"/>
          </ac:spMkLst>
        </pc:spChg>
        <pc:spChg chg="add del mod">
          <ac:chgData name="Eric Robeck" userId="bd4a307eb59aab52" providerId="LiveId" clId="{4E0E0411-3980-4CBF-B88D-FAF45381ACA3}" dt="2020-08-06T02:49:53.725" v="8487" actId="478"/>
          <ac:spMkLst>
            <pc:docMk/>
            <pc:sldMk cId="1915202142" sldId="362"/>
            <ac:spMk id="54" creationId="{D310B615-303D-4FC1-A3EC-335F363D709E}"/>
          </ac:spMkLst>
        </pc:spChg>
        <pc:spChg chg="add del mod">
          <ac:chgData name="Eric Robeck" userId="bd4a307eb59aab52" providerId="LiveId" clId="{4E0E0411-3980-4CBF-B88D-FAF45381ACA3}" dt="2020-08-06T02:45:16.090" v="8481" actId="478"/>
          <ac:spMkLst>
            <pc:docMk/>
            <pc:sldMk cId="1915202142" sldId="362"/>
            <ac:spMk id="55" creationId="{26B1752E-9FFD-481E-AE05-F6DFC96FF86F}"/>
          </ac:spMkLst>
        </pc:spChg>
        <pc:spChg chg="add del mod">
          <ac:chgData name="Eric Robeck" userId="bd4a307eb59aab52" providerId="LiveId" clId="{4E0E0411-3980-4CBF-B88D-FAF45381ACA3}" dt="2020-08-06T02:36:36.988" v="8444" actId="478"/>
          <ac:spMkLst>
            <pc:docMk/>
            <pc:sldMk cId="1915202142" sldId="362"/>
            <ac:spMk id="56" creationId="{E6053280-1F8E-40B5-97B2-64F8C61F70A8}"/>
          </ac:spMkLst>
        </pc:spChg>
        <pc:spChg chg="add del mod">
          <ac:chgData name="Eric Robeck" userId="bd4a307eb59aab52" providerId="LiveId" clId="{4E0E0411-3980-4CBF-B88D-FAF45381ACA3}" dt="2020-08-06T02:49:53.725" v="8487" actId="478"/>
          <ac:spMkLst>
            <pc:docMk/>
            <pc:sldMk cId="1915202142" sldId="362"/>
            <ac:spMk id="65" creationId="{A921D443-4BD3-4E8C-BF16-1E3C3DB76762}"/>
          </ac:spMkLst>
        </pc:spChg>
        <pc:spChg chg="add del mod">
          <ac:chgData name="Eric Robeck" userId="bd4a307eb59aab52" providerId="LiveId" clId="{4E0E0411-3980-4CBF-B88D-FAF45381ACA3}" dt="2020-08-06T02:49:50.873" v="8486" actId="21"/>
          <ac:spMkLst>
            <pc:docMk/>
            <pc:sldMk cId="1915202142" sldId="362"/>
            <ac:spMk id="67" creationId="{DC94BB92-E856-429B-8746-C435DF0D8FC4}"/>
          </ac:spMkLst>
        </pc:spChg>
        <pc:spChg chg="add del mod">
          <ac:chgData name="Eric Robeck" userId="bd4a307eb59aab52" providerId="LiveId" clId="{4E0E0411-3980-4CBF-B88D-FAF45381ACA3}" dt="2020-08-06T02:49:50.873" v="8486" actId="21"/>
          <ac:spMkLst>
            <pc:docMk/>
            <pc:sldMk cId="1915202142" sldId="362"/>
            <ac:spMk id="68" creationId="{64DE472F-A2DE-4373-AFBA-3E038C1DC84C}"/>
          </ac:spMkLst>
        </pc:spChg>
        <pc:spChg chg="add mod">
          <ac:chgData name="Eric Robeck" userId="bd4a307eb59aab52" providerId="LiveId" clId="{4E0E0411-3980-4CBF-B88D-FAF45381ACA3}" dt="2020-08-06T06:12:57.985" v="13016" actId="20577"/>
          <ac:spMkLst>
            <pc:docMk/>
            <pc:sldMk cId="1915202142" sldId="362"/>
            <ac:spMk id="69" creationId="{C0D231C7-A12F-45F4-A102-7C2E36421BFA}"/>
          </ac:spMkLst>
        </pc:spChg>
        <pc:spChg chg="add mod">
          <ac:chgData name="Eric Robeck" userId="bd4a307eb59aab52" providerId="LiveId" clId="{4E0E0411-3980-4CBF-B88D-FAF45381ACA3}" dt="2020-08-06T05:30:44.983" v="10851" actId="20577"/>
          <ac:spMkLst>
            <pc:docMk/>
            <pc:sldMk cId="1915202142" sldId="362"/>
            <ac:spMk id="70" creationId="{F7B96C18-BAB6-4B4E-8DB0-7F5677BD715C}"/>
          </ac:spMkLst>
        </pc:spChg>
        <pc:spChg chg="mod">
          <ac:chgData name="Eric Robeck" userId="bd4a307eb59aab52" providerId="LiveId" clId="{4E0E0411-3980-4CBF-B88D-FAF45381ACA3}" dt="2020-08-06T02:52:20.378" v="8495"/>
          <ac:spMkLst>
            <pc:docMk/>
            <pc:sldMk cId="1915202142" sldId="362"/>
            <ac:spMk id="73" creationId="{C8319D4C-0DF3-42EE-BC67-AFF918ADE080}"/>
          </ac:spMkLst>
        </pc:spChg>
        <pc:spChg chg="mod">
          <ac:chgData name="Eric Robeck" userId="bd4a307eb59aab52" providerId="LiveId" clId="{4E0E0411-3980-4CBF-B88D-FAF45381ACA3}" dt="2020-08-06T02:52:20.378" v="8495"/>
          <ac:spMkLst>
            <pc:docMk/>
            <pc:sldMk cId="1915202142" sldId="362"/>
            <ac:spMk id="76" creationId="{71445298-A82E-436F-8D16-19DD74B80BF1}"/>
          </ac:spMkLst>
        </pc:spChg>
        <pc:spChg chg="mod">
          <ac:chgData name="Eric Robeck" userId="bd4a307eb59aab52" providerId="LiveId" clId="{4E0E0411-3980-4CBF-B88D-FAF45381ACA3}" dt="2020-08-06T02:53:15.942" v="8505"/>
          <ac:spMkLst>
            <pc:docMk/>
            <pc:sldMk cId="1915202142" sldId="362"/>
            <ac:spMk id="79" creationId="{D5DE7B32-EB02-49A0-87AC-023127C4950E}"/>
          </ac:spMkLst>
        </pc:spChg>
        <pc:spChg chg="mod">
          <ac:chgData name="Eric Robeck" userId="bd4a307eb59aab52" providerId="LiveId" clId="{4E0E0411-3980-4CBF-B88D-FAF45381ACA3}" dt="2020-08-06T02:53:15.942" v="8505"/>
          <ac:spMkLst>
            <pc:docMk/>
            <pc:sldMk cId="1915202142" sldId="362"/>
            <ac:spMk id="82" creationId="{C59C6720-FB54-49DE-B059-05C519CCB423}"/>
          </ac:spMkLst>
        </pc:spChg>
        <pc:grpChg chg="add del mod ord">
          <ac:chgData name="Eric Robeck" userId="bd4a307eb59aab52" providerId="LiveId" clId="{4E0E0411-3980-4CBF-B88D-FAF45381ACA3}" dt="2020-08-06T02:13:40.740" v="8291" actId="165"/>
          <ac:grpSpMkLst>
            <pc:docMk/>
            <pc:sldMk cId="1915202142" sldId="362"/>
            <ac:grpSpMk id="17" creationId="{8082E86F-1132-4514-B5A9-24CDBB60A82B}"/>
          </ac:grpSpMkLst>
        </pc:grpChg>
        <pc:grpChg chg="add del mod ord">
          <ac:chgData name="Eric Robeck" userId="bd4a307eb59aab52" providerId="LiveId" clId="{4E0E0411-3980-4CBF-B88D-FAF45381ACA3}" dt="2020-08-06T02:13:45.232" v="8292" actId="165"/>
          <ac:grpSpMkLst>
            <pc:docMk/>
            <pc:sldMk cId="1915202142" sldId="362"/>
            <ac:grpSpMk id="18" creationId="{DDFFC215-CF30-49AA-B543-7E57C5A43B2A}"/>
          </ac:grpSpMkLst>
        </pc:grpChg>
        <pc:grpChg chg="add del mod ord">
          <ac:chgData name="Eric Robeck" userId="bd4a307eb59aab52" providerId="LiveId" clId="{4E0E0411-3980-4CBF-B88D-FAF45381ACA3}" dt="2020-08-06T04:02:52.445" v="8556" actId="478"/>
          <ac:grpSpMkLst>
            <pc:docMk/>
            <pc:sldMk cId="1915202142" sldId="362"/>
            <ac:grpSpMk id="19" creationId="{BD6E0CC6-0E21-4BDF-91AF-0C469FE727FD}"/>
          </ac:grpSpMkLst>
        </pc:grpChg>
        <pc:grpChg chg="add del mod ord">
          <ac:chgData name="Eric Robeck" userId="bd4a307eb59aab52" providerId="LiveId" clId="{4E0E0411-3980-4CBF-B88D-FAF45381ACA3}" dt="2020-08-06T04:02:49.295" v="8554" actId="478"/>
          <ac:grpSpMkLst>
            <pc:docMk/>
            <pc:sldMk cId="1915202142" sldId="362"/>
            <ac:grpSpMk id="20" creationId="{D79DA244-2B32-47FE-B4B6-B75F432B7DDE}"/>
          </ac:grpSpMkLst>
        </pc:grpChg>
        <pc:grpChg chg="del">
          <ac:chgData name="Eric Robeck" userId="bd4a307eb59aab52" providerId="LiveId" clId="{4E0E0411-3980-4CBF-B88D-FAF45381ACA3}" dt="2020-08-04T21:30:16.286" v="4150" actId="478"/>
          <ac:grpSpMkLst>
            <pc:docMk/>
            <pc:sldMk cId="1915202142" sldId="362"/>
            <ac:grpSpMk id="25" creationId="{6E96CBAE-818F-4A45-B9EF-7B1AE1E6BCF6}"/>
          </ac:grpSpMkLst>
        </pc:grpChg>
        <pc:grpChg chg="del">
          <ac:chgData name="Eric Robeck" userId="bd4a307eb59aab52" providerId="LiveId" clId="{4E0E0411-3980-4CBF-B88D-FAF45381ACA3}" dt="2020-08-04T21:30:17.790" v="4151" actId="478"/>
          <ac:grpSpMkLst>
            <pc:docMk/>
            <pc:sldMk cId="1915202142" sldId="362"/>
            <ac:grpSpMk id="26" creationId="{B07A561E-94C4-49D0-9010-5C4625B48D7F}"/>
          </ac:grpSpMkLst>
        </pc:grpChg>
        <pc:grpChg chg="add del mod">
          <ac:chgData name="Eric Robeck" userId="bd4a307eb59aab52" providerId="LiveId" clId="{4E0E0411-3980-4CBF-B88D-FAF45381ACA3}" dt="2020-08-06T02:53:14.613" v="8504" actId="478"/>
          <ac:grpSpMkLst>
            <pc:docMk/>
            <pc:sldMk cId="1915202142" sldId="362"/>
            <ac:grpSpMk id="71" creationId="{A1131C09-A027-4DB9-948A-16D6E79A3A3F}"/>
          </ac:grpSpMkLst>
        </pc:grpChg>
        <pc:grpChg chg="add del mod">
          <ac:chgData name="Eric Robeck" userId="bd4a307eb59aab52" providerId="LiveId" clId="{4E0E0411-3980-4CBF-B88D-FAF45381ACA3}" dt="2020-08-06T02:53:14.613" v="8504" actId="478"/>
          <ac:grpSpMkLst>
            <pc:docMk/>
            <pc:sldMk cId="1915202142" sldId="362"/>
            <ac:grpSpMk id="74" creationId="{B29A892D-B39D-42FE-9462-5821703BF41A}"/>
          </ac:grpSpMkLst>
        </pc:grpChg>
        <pc:grpChg chg="add del mod ord">
          <ac:chgData name="Eric Robeck" userId="bd4a307eb59aab52" providerId="LiveId" clId="{4E0E0411-3980-4CBF-B88D-FAF45381ACA3}" dt="2020-08-06T04:02:54.189" v="8557" actId="478"/>
          <ac:grpSpMkLst>
            <pc:docMk/>
            <pc:sldMk cId="1915202142" sldId="362"/>
            <ac:grpSpMk id="77" creationId="{A6D894D1-D1F3-4A20-8522-E0437E382056}"/>
          </ac:grpSpMkLst>
        </pc:grpChg>
        <pc:grpChg chg="add del mod ord">
          <ac:chgData name="Eric Robeck" userId="bd4a307eb59aab52" providerId="LiveId" clId="{4E0E0411-3980-4CBF-B88D-FAF45381ACA3}" dt="2020-08-06T04:02:50.794" v="8555" actId="478"/>
          <ac:grpSpMkLst>
            <pc:docMk/>
            <pc:sldMk cId="1915202142" sldId="362"/>
            <ac:grpSpMk id="80" creationId="{C43342C4-5C11-448F-AE29-F6EBECB47091}"/>
          </ac:grpSpMkLst>
        </pc:grpChg>
        <pc:picChg chg="add del">
          <ac:chgData name="Eric Robeck" userId="bd4a307eb59aab52" providerId="LiveId" clId="{4E0E0411-3980-4CBF-B88D-FAF45381ACA3}" dt="2020-08-04T21:29:34.473" v="4144" actId="22"/>
          <ac:picMkLst>
            <pc:docMk/>
            <pc:sldMk cId="1915202142" sldId="362"/>
            <ac:picMk id="2" creationId="{F41C05C1-E3A6-4464-8FBF-4608FA296495}"/>
          </ac:picMkLst>
        </pc:picChg>
        <pc:picChg chg="add del mod">
          <ac:chgData name="Eric Robeck" userId="bd4a307eb59aab52" providerId="LiveId" clId="{4E0E0411-3980-4CBF-B88D-FAF45381ACA3}" dt="2020-08-04T21:59:52.314" v="4435" actId="478"/>
          <ac:picMkLst>
            <pc:docMk/>
            <pc:sldMk cId="1915202142" sldId="362"/>
            <ac:picMk id="3" creationId="{1BB57163-32B8-4107-B183-A370C97AE5EA}"/>
          </ac:picMkLst>
        </pc:picChg>
        <pc:picChg chg="add del mod ord topLvl">
          <ac:chgData name="Eric Robeck" userId="bd4a307eb59aab52" providerId="LiveId" clId="{4E0E0411-3980-4CBF-B88D-FAF45381ACA3}" dt="2020-08-06T05:28:41.057" v="10817" actId="478"/>
          <ac:picMkLst>
            <pc:docMk/>
            <pc:sldMk cId="1915202142" sldId="362"/>
            <ac:picMk id="5" creationId="{8DAE87B1-1186-4D52-95CF-DB5EF5834AC4}"/>
          </ac:picMkLst>
        </pc:picChg>
        <pc:picChg chg="add del mod ord topLvl">
          <ac:chgData name="Eric Robeck" userId="bd4a307eb59aab52" providerId="LiveId" clId="{4E0E0411-3980-4CBF-B88D-FAF45381ACA3}" dt="2020-08-06T04:03:22.313" v="8562" actId="167"/>
          <ac:picMkLst>
            <pc:docMk/>
            <pc:sldMk cId="1915202142" sldId="362"/>
            <ac:picMk id="8" creationId="{1AB5864E-BCD7-4530-8EAE-25CDE01640DF}"/>
          </ac:picMkLst>
        </pc:picChg>
        <pc:picChg chg="add mod ord">
          <ac:chgData name="Eric Robeck" userId="bd4a307eb59aab52" providerId="LiveId" clId="{4E0E0411-3980-4CBF-B88D-FAF45381ACA3}" dt="2020-08-04T22:07:39.882" v="4555" actId="164"/>
          <ac:picMkLst>
            <pc:docMk/>
            <pc:sldMk cId="1915202142" sldId="362"/>
            <ac:picMk id="11" creationId="{4E497A72-1032-49CD-BC36-E087282F799A}"/>
          </ac:picMkLst>
        </pc:picChg>
        <pc:picChg chg="add mod ord">
          <ac:chgData name="Eric Robeck" userId="bd4a307eb59aab52" providerId="LiveId" clId="{4E0E0411-3980-4CBF-B88D-FAF45381ACA3}" dt="2020-08-04T22:07:44.589" v="4556" actId="164"/>
          <ac:picMkLst>
            <pc:docMk/>
            <pc:sldMk cId="1915202142" sldId="362"/>
            <ac:picMk id="12" creationId="{5F4A90AD-C61A-4EBC-8023-857722CAA266}"/>
          </ac:picMkLst>
        </pc:picChg>
        <pc:picChg chg="add del mod">
          <ac:chgData name="Eric Robeck" userId="bd4a307eb59aab52" providerId="LiveId" clId="{4E0E0411-3980-4CBF-B88D-FAF45381ACA3}" dt="2020-08-06T05:28:07.926" v="10809" actId="478"/>
          <ac:picMkLst>
            <pc:docMk/>
            <pc:sldMk cId="1915202142" sldId="362"/>
            <ac:picMk id="37" creationId="{11E9A603-A25D-4E00-983A-5CB65A04F242}"/>
          </ac:picMkLst>
        </pc:picChg>
        <pc:picChg chg="add del mod">
          <ac:chgData name="Eric Robeck" userId="bd4a307eb59aab52" providerId="LiveId" clId="{4E0E0411-3980-4CBF-B88D-FAF45381ACA3}" dt="2020-08-06T05:28:38.188" v="10816" actId="21"/>
          <ac:picMkLst>
            <pc:docMk/>
            <pc:sldMk cId="1915202142" sldId="362"/>
            <ac:picMk id="39" creationId="{E71E0AF3-7EBF-4F5F-886C-828331D2AF3A}"/>
          </ac:picMkLst>
        </pc:picChg>
        <pc:picChg chg="add ord">
          <ac:chgData name="Eric Robeck" userId="bd4a307eb59aab52" providerId="LiveId" clId="{4E0E0411-3980-4CBF-B88D-FAF45381ACA3}" dt="2020-08-06T05:28:45.478" v="10819" actId="167"/>
          <ac:picMkLst>
            <pc:docMk/>
            <pc:sldMk cId="1915202142" sldId="362"/>
            <ac:picMk id="41" creationId="{E782618A-4355-4D76-9CA8-DE5046620B1A}"/>
          </ac:picMkLst>
        </pc:picChg>
        <pc:picChg chg="mod">
          <ac:chgData name="Eric Robeck" userId="bd4a307eb59aab52" providerId="LiveId" clId="{4E0E0411-3980-4CBF-B88D-FAF45381ACA3}" dt="2020-08-06T02:52:20.378" v="8495"/>
          <ac:picMkLst>
            <pc:docMk/>
            <pc:sldMk cId="1915202142" sldId="362"/>
            <ac:picMk id="72" creationId="{2A20AA23-D4A5-4CB8-9365-C991706E1EB1}"/>
          </ac:picMkLst>
        </pc:picChg>
        <pc:picChg chg="mod">
          <ac:chgData name="Eric Robeck" userId="bd4a307eb59aab52" providerId="LiveId" clId="{4E0E0411-3980-4CBF-B88D-FAF45381ACA3}" dt="2020-08-06T02:52:20.378" v="8495"/>
          <ac:picMkLst>
            <pc:docMk/>
            <pc:sldMk cId="1915202142" sldId="362"/>
            <ac:picMk id="75" creationId="{E3057A7F-FD26-4020-934F-0ED520A61170}"/>
          </ac:picMkLst>
        </pc:picChg>
        <pc:picChg chg="mod">
          <ac:chgData name="Eric Robeck" userId="bd4a307eb59aab52" providerId="LiveId" clId="{4E0E0411-3980-4CBF-B88D-FAF45381ACA3}" dt="2020-08-06T02:53:15.942" v="8505"/>
          <ac:picMkLst>
            <pc:docMk/>
            <pc:sldMk cId="1915202142" sldId="362"/>
            <ac:picMk id="78" creationId="{83560668-5E2D-4F3F-A0F1-BFA912122146}"/>
          </ac:picMkLst>
        </pc:picChg>
        <pc:picChg chg="mod ord">
          <ac:chgData name="Eric Robeck" userId="bd4a307eb59aab52" providerId="LiveId" clId="{4E0E0411-3980-4CBF-B88D-FAF45381ACA3}" dt="2020-08-06T02:54:19.607" v="8513" actId="167"/>
          <ac:picMkLst>
            <pc:docMk/>
            <pc:sldMk cId="1915202142" sldId="362"/>
            <ac:picMk id="81" creationId="{264A8BCE-223A-43D2-8F3B-9EB1CD8A01D3}"/>
          </ac:picMkLst>
        </pc:picChg>
      </pc:sldChg>
      <pc:sldChg chg="new del">
        <pc:chgData name="Eric Robeck" userId="bd4a307eb59aab52" providerId="LiveId" clId="{4E0E0411-3980-4CBF-B88D-FAF45381ACA3}" dt="2020-08-05T03:47:58.301" v="5058" actId="680"/>
        <pc:sldMkLst>
          <pc:docMk/>
          <pc:sldMk cId="146860050" sldId="363"/>
        </pc:sldMkLst>
      </pc:sldChg>
      <pc:sldChg chg="addSp delSp modSp add del mod modNotesTx">
        <pc:chgData name="Eric Robeck" userId="bd4a307eb59aab52" providerId="LiveId" clId="{4E0E0411-3980-4CBF-B88D-FAF45381ACA3}" dt="2020-08-07T04:20:52.305" v="18159" actId="207"/>
        <pc:sldMkLst>
          <pc:docMk/>
          <pc:sldMk cId="2914115767" sldId="363"/>
        </pc:sldMkLst>
        <pc:spChg chg="add mod">
          <ac:chgData name="Eric Robeck" userId="bd4a307eb59aab52" providerId="LiveId" clId="{4E0E0411-3980-4CBF-B88D-FAF45381ACA3}" dt="2020-08-07T04:20:45.562" v="18158" actId="207"/>
          <ac:spMkLst>
            <pc:docMk/>
            <pc:sldMk cId="2914115767" sldId="363"/>
            <ac:spMk id="5" creationId="{3D680336-35AA-4ED0-8600-3AD3C1037B9E}"/>
          </ac:spMkLst>
        </pc:spChg>
        <pc:spChg chg="mod">
          <ac:chgData name="Eric Robeck" userId="bd4a307eb59aab52" providerId="LiveId" clId="{4E0E0411-3980-4CBF-B88D-FAF45381ACA3}" dt="2020-08-05T15:56:07.140" v="7441" actId="20577"/>
          <ac:spMkLst>
            <pc:docMk/>
            <pc:sldMk cId="2914115767" sldId="363"/>
            <ac:spMk id="6" creationId="{B340A5AF-A7BB-4838-861D-B800668A7DCB}"/>
          </ac:spMkLst>
        </pc:spChg>
        <pc:spChg chg="add mod">
          <ac:chgData name="Eric Robeck" userId="bd4a307eb59aab52" providerId="LiveId" clId="{4E0E0411-3980-4CBF-B88D-FAF45381ACA3}" dt="2020-08-07T04:20:52.305" v="18159" actId="207"/>
          <ac:spMkLst>
            <pc:docMk/>
            <pc:sldMk cId="2914115767" sldId="363"/>
            <ac:spMk id="7" creationId="{97AF70CD-FF89-4343-B207-867E0418CC43}"/>
          </ac:spMkLst>
        </pc:spChg>
        <pc:spChg chg="del mod topLvl">
          <ac:chgData name="Eric Robeck" userId="bd4a307eb59aab52" providerId="LiveId" clId="{4E0E0411-3980-4CBF-B88D-FAF45381ACA3}" dt="2020-08-05T03:52:18.386" v="5200" actId="478"/>
          <ac:spMkLst>
            <pc:docMk/>
            <pc:sldMk cId="2914115767" sldId="363"/>
            <ac:spMk id="22" creationId="{3800D7D3-667F-4038-B53F-A518C5DD7131}"/>
          </ac:spMkLst>
        </pc:spChg>
        <pc:spChg chg="mod topLvl">
          <ac:chgData name="Eric Robeck" userId="bd4a307eb59aab52" providerId="LiveId" clId="{4E0E0411-3980-4CBF-B88D-FAF45381ACA3}" dt="2020-08-05T03:51:59.462" v="5198" actId="207"/>
          <ac:spMkLst>
            <pc:docMk/>
            <pc:sldMk cId="2914115767" sldId="363"/>
            <ac:spMk id="24" creationId="{7F27E423-C724-463F-8DB7-DAA9C5B8AB6E}"/>
          </ac:spMkLst>
        </pc:spChg>
        <pc:spChg chg="mod topLvl">
          <ac:chgData name="Eric Robeck" userId="bd4a307eb59aab52" providerId="LiveId" clId="{4E0E0411-3980-4CBF-B88D-FAF45381ACA3}" dt="2020-08-05T03:51:59.462" v="5198" actId="207"/>
          <ac:spMkLst>
            <pc:docMk/>
            <pc:sldMk cId="2914115767" sldId="363"/>
            <ac:spMk id="25" creationId="{B56DDEAD-A929-4F85-ABBA-D3833D4FD3C3}"/>
          </ac:spMkLst>
        </pc:spChg>
        <pc:spChg chg="del topLvl">
          <ac:chgData name="Eric Robeck" userId="bd4a307eb59aab52" providerId="LiveId" clId="{4E0E0411-3980-4CBF-B88D-FAF45381ACA3}" dt="2020-08-05T03:52:16.058" v="5199" actId="478"/>
          <ac:spMkLst>
            <pc:docMk/>
            <pc:sldMk cId="2914115767" sldId="363"/>
            <ac:spMk id="29" creationId="{5AEE814D-A683-401F-8C2D-E13FD811218B}"/>
          </ac:spMkLst>
        </pc:spChg>
        <pc:spChg chg="mod">
          <ac:chgData name="Eric Robeck" userId="bd4a307eb59aab52" providerId="LiveId" clId="{4E0E0411-3980-4CBF-B88D-FAF45381ACA3}" dt="2020-08-05T03:51:10.380" v="5194" actId="20577"/>
          <ac:spMkLst>
            <pc:docMk/>
            <pc:sldMk cId="2914115767" sldId="363"/>
            <ac:spMk id="31" creationId="{846EC7D7-33AF-4F54-B452-EB991D37565C}"/>
          </ac:spMkLst>
        </pc:spChg>
        <pc:spChg chg="mod">
          <ac:chgData name="Eric Robeck" userId="bd4a307eb59aab52" providerId="LiveId" clId="{4E0E0411-3980-4CBF-B88D-FAF45381ACA3}" dt="2020-08-05T15:55:31.037" v="7434" actId="20577"/>
          <ac:spMkLst>
            <pc:docMk/>
            <pc:sldMk cId="2914115767" sldId="363"/>
            <ac:spMk id="33" creationId="{424FD1CC-B5BB-4ED2-B2A1-D89DB643775E}"/>
          </ac:spMkLst>
        </pc:spChg>
        <pc:grpChg chg="add del mod">
          <ac:chgData name="Eric Robeck" userId="bd4a307eb59aab52" providerId="LiveId" clId="{4E0E0411-3980-4CBF-B88D-FAF45381ACA3}" dt="2020-08-05T03:48:23.159" v="5084" actId="165"/>
          <ac:grpSpMkLst>
            <pc:docMk/>
            <pc:sldMk cId="2914115767" sldId="363"/>
            <ac:grpSpMk id="19" creationId="{F05D8D71-09F5-41C3-B72C-DF67ED3994C1}"/>
          </ac:grpSpMkLst>
        </pc:grpChg>
        <pc:grpChg chg="del mod topLvl">
          <ac:chgData name="Eric Robeck" userId="bd4a307eb59aab52" providerId="LiveId" clId="{4E0E0411-3980-4CBF-B88D-FAF45381ACA3}" dt="2020-08-05T03:48:28.731" v="5085" actId="165"/>
          <ac:grpSpMkLst>
            <pc:docMk/>
            <pc:sldMk cId="2914115767" sldId="363"/>
            <ac:grpSpMk id="21" creationId="{F36F7ACA-9487-478C-B7E8-4B866902AB53}"/>
          </ac:grpSpMkLst>
        </pc:grpChg>
        <pc:grpChg chg="del">
          <ac:chgData name="Eric Robeck" userId="bd4a307eb59aab52" providerId="LiveId" clId="{4E0E0411-3980-4CBF-B88D-FAF45381ACA3}" dt="2020-08-05T03:52:16.058" v="5199" actId="478"/>
          <ac:grpSpMkLst>
            <pc:docMk/>
            <pc:sldMk cId="2914115767" sldId="363"/>
            <ac:grpSpMk id="26" creationId="{F87A51B2-1BC5-4E99-AC86-46F23D85B0D1}"/>
          </ac:grpSpMkLst>
        </pc:grpChg>
        <pc:picChg chg="add del mod">
          <ac:chgData name="Eric Robeck" userId="bd4a307eb59aab52" providerId="LiveId" clId="{4E0E0411-3980-4CBF-B88D-FAF45381ACA3}" dt="2020-08-05T03:48:55.564" v="5091" actId="21"/>
          <ac:picMkLst>
            <pc:docMk/>
            <pc:sldMk cId="2914115767" sldId="363"/>
            <ac:picMk id="3" creationId="{B9B6D2BC-D550-4A39-AE33-94C5EC10B02D}"/>
          </ac:picMkLst>
        </pc:picChg>
        <pc:picChg chg="add">
          <ac:chgData name="Eric Robeck" userId="bd4a307eb59aab52" providerId="LiveId" clId="{4E0E0411-3980-4CBF-B88D-FAF45381ACA3}" dt="2020-08-05T03:48:58.277" v="5093" actId="22"/>
          <ac:picMkLst>
            <pc:docMk/>
            <pc:sldMk cId="2914115767" sldId="363"/>
            <ac:picMk id="4" creationId="{DF3AD92D-EF1E-4AFC-9C66-EB726220322D}"/>
          </ac:picMkLst>
        </pc:picChg>
        <pc:picChg chg="mod topLvl">
          <ac:chgData name="Eric Robeck" userId="bd4a307eb59aab52" providerId="LiveId" clId="{4E0E0411-3980-4CBF-B88D-FAF45381ACA3}" dt="2020-08-05T03:51:41.358" v="5197" actId="14826"/>
          <ac:picMkLst>
            <pc:docMk/>
            <pc:sldMk cId="2914115767" sldId="363"/>
            <ac:picMk id="20" creationId="{C723A079-09DC-4FE6-A21C-2CE66481061A}"/>
          </ac:picMkLst>
        </pc:picChg>
        <pc:picChg chg="del mod topLvl">
          <ac:chgData name="Eric Robeck" userId="bd4a307eb59aab52" providerId="LiveId" clId="{4E0E0411-3980-4CBF-B88D-FAF45381ACA3}" dt="2020-08-05T03:48:57.308" v="5092" actId="478"/>
          <ac:picMkLst>
            <pc:docMk/>
            <pc:sldMk cId="2914115767" sldId="363"/>
            <ac:picMk id="23" creationId="{D8E2F746-1F7A-41CB-82A7-B28CC0FE5364}"/>
          </ac:picMkLst>
        </pc:picChg>
        <pc:picChg chg="mod topLvl">
          <ac:chgData name="Eric Robeck" userId="bd4a307eb59aab52" providerId="LiveId" clId="{4E0E0411-3980-4CBF-B88D-FAF45381ACA3}" dt="2020-08-05T03:53:08.353" v="5202" actId="14826"/>
          <ac:picMkLst>
            <pc:docMk/>
            <pc:sldMk cId="2914115767" sldId="363"/>
            <ac:picMk id="27" creationId="{B3EC2420-331E-48DF-AFC4-B80E76D7274B}"/>
          </ac:picMkLst>
        </pc:picChg>
      </pc:sldChg>
      <pc:sldChg chg="addSp delSp modSp add del mod ord delAnim modShow modNotesTx">
        <pc:chgData name="Eric Robeck" userId="bd4a307eb59aab52" providerId="LiveId" clId="{4E0E0411-3980-4CBF-B88D-FAF45381ACA3}" dt="2020-08-07T17:14:35.506" v="22894"/>
        <pc:sldMkLst>
          <pc:docMk/>
          <pc:sldMk cId="479018163" sldId="364"/>
        </pc:sldMkLst>
        <pc:spChg chg="mod topLvl">
          <ac:chgData name="Eric Robeck" userId="bd4a307eb59aab52" providerId="LiveId" clId="{4E0E0411-3980-4CBF-B88D-FAF45381ACA3}" dt="2020-08-06T05:29:49.617" v="10833" actId="165"/>
          <ac:spMkLst>
            <pc:docMk/>
            <pc:sldMk cId="479018163" sldId="364"/>
            <ac:spMk id="16" creationId="{DD0522BA-E226-44D5-A52C-16F0ACCAAE18}"/>
          </ac:spMkLst>
        </pc:spChg>
        <pc:grpChg chg="del">
          <ac:chgData name="Eric Robeck" userId="bd4a307eb59aab52" providerId="LiveId" clId="{4E0E0411-3980-4CBF-B88D-FAF45381ACA3}" dt="2020-08-05T03:56:30.435" v="5215" actId="478"/>
          <ac:grpSpMkLst>
            <pc:docMk/>
            <pc:sldMk cId="479018163" sldId="364"/>
            <ac:grpSpMk id="17" creationId="{8082E86F-1132-4514-B5A9-24CDBB60A82B}"/>
          </ac:grpSpMkLst>
        </pc:grpChg>
        <pc:grpChg chg="del">
          <ac:chgData name="Eric Robeck" userId="bd4a307eb59aab52" providerId="LiveId" clId="{4E0E0411-3980-4CBF-B88D-FAF45381ACA3}" dt="2020-08-05T03:56:32.299" v="5216" actId="478"/>
          <ac:grpSpMkLst>
            <pc:docMk/>
            <pc:sldMk cId="479018163" sldId="364"/>
            <ac:grpSpMk id="18" creationId="{DDFFC215-CF30-49AA-B543-7E57C5A43B2A}"/>
          </ac:grpSpMkLst>
        </pc:grpChg>
        <pc:grpChg chg="add del">
          <ac:chgData name="Eric Robeck" userId="bd4a307eb59aab52" providerId="LiveId" clId="{4E0E0411-3980-4CBF-B88D-FAF45381ACA3}" dt="2020-08-06T05:29:49.617" v="10833" actId="165"/>
          <ac:grpSpMkLst>
            <pc:docMk/>
            <pc:sldMk cId="479018163" sldId="364"/>
            <ac:grpSpMk id="20" creationId="{D79DA244-2B32-47FE-B4B6-B75F432B7DDE}"/>
          </ac:grpSpMkLst>
        </pc:grpChg>
        <pc:picChg chg="add del mod ord">
          <ac:chgData name="Eric Robeck" userId="bd4a307eb59aab52" providerId="LiveId" clId="{4E0E0411-3980-4CBF-B88D-FAF45381ACA3}" dt="2020-08-06T05:29:54.611" v="10835" actId="478"/>
          <ac:picMkLst>
            <pc:docMk/>
            <pc:sldMk cId="479018163" sldId="364"/>
            <ac:picMk id="2" creationId="{E2CCE1AD-E463-4998-9914-10C6A2BF9AE8}"/>
          </ac:picMkLst>
        </pc:picChg>
        <pc:picChg chg="add ord">
          <ac:chgData name="Eric Robeck" userId="bd4a307eb59aab52" providerId="LiveId" clId="{4E0E0411-3980-4CBF-B88D-FAF45381ACA3}" dt="2020-08-06T05:29:59.749" v="10837" actId="167"/>
          <ac:picMkLst>
            <pc:docMk/>
            <pc:sldMk cId="479018163" sldId="364"/>
            <ac:picMk id="3" creationId="{E9A66E03-433D-44ED-A1C1-5A2F3600611C}"/>
          </ac:picMkLst>
        </pc:picChg>
        <pc:picChg chg="del mod topLvl">
          <ac:chgData name="Eric Robeck" userId="bd4a307eb59aab52" providerId="LiveId" clId="{4E0E0411-3980-4CBF-B88D-FAF45381ACA3}" dt="2020-08-06T05:29:52.263" v="10834" actId="478"/>
          <ac:picMkLst>
            <pc:docMk/>
            <pc:sldMk cId="479018163" sldId="364"/>
            <ac:picMk id="12" creationId="{5F4A90AD-C61A-4EBC-8023-857722CAA266}"/>
          </ac:picMkLst>
        </pc:picChg>
      </pc:sldChg>
      <pc:sldChg chg="addSp delSp modSp new add del mod ord modClrScheme chgLayout">
        <pc:chgData name="Eric Robeck" userId="bd4a307eb59aab52" providerId="LiveId" clId="{4E0E0411-3980-4CBF-B88D-FAF45381ACA3}" dt="2020-08-07T17:55:05.382" v="24645"/>
        <pc:sldMkLst>
          <pc:docMk/>
          <pc:sldMk cId="3346751327" sldId="365"/>
        </pc:sldMkLst>
        <pc:spChg chg="del mod ord">
          <ac:chgData name="Eric Robeck" userId="bd4a307eb59aab52" providerId="LiveId" clId="{4E0E0411-3980-4CBF-B88D-FAF45381ACA3}" dt="2020-08-05T12:39:27.732" v="5219" actId="700"/>
          <ac:spMkLst>
            <pc:docMk/>
            <pc:sldMk cId="3346751327" sldId="365"/>
            <ac:spMk id="2" creationId="{348C7B21-CC07-4EAB-A967-0F13C83E4129}"/>
          </ac:spMkLst>
        </pc:spChg>
        <pc:spChg chg="del mod ord">
          <ac:chgData name="Eric Robeck" userId="bd4a307eb59aab52" providerId="LiveId" clId="{4E0E0411-3980-4CBF-B88D-FAF45381ACA3}" dt="2020-08-05T12:39:27.732" v="5219" actId="700"/>
          <ac:spMkLst>
            <pc:docMk/>
            <pc:sldMk cId="3346751327" sldId="365"/>
            <ac:spMk id="3" creationId="{FF24A0CC-4C0C-4879-805B-CB799B5E447B}"/>
          </ac:spMkLst>
        </pc:spChg>
        <pc:spChg chg="add mod ord">
          <ac:chgData name="Eric Robeck" userId="bd4a307eb59aab52" providerId="LiveId" clId="{4E0E0411-3980-4CBF-B88D-FAF45381ACA3}" dt="2020-08-07T14:00:35.406" v="21486" actId="20577"/>
          <ac:spMkLst>
            <pc:docMk/>
            <pc:sldMk cId="3346751327" sldId="365"/>
            <ac:spMk id="4" creationId="{963C3E98-415C-4E4D-947D-9D5787743007}"/>
          </ac:spMkLst>
        </pc:spChg>
        <pc:spChg chg="add mod ord">
          <ac:chgData name="Eric Robeck" userId="bd4a307eb59aab52" providerId="LiveId" clId="{4E0E0411-3980-4CBF-B88D-FAF45381ACA3}" dt="2020-08-07T17:36:48.714" v="23968" actId="20577"/>
          <ac:spMkLst>
            <pc:docMk/>
            <pc:sldMk cId="3346751327" sldId="365"/>
            <ac:spMk id="5" creationId="{8ADBE7C0-4702-4C9B-A9C3-49EFFF5DDC82}"/>
          </ac:spMkLst>
        </pc:spChg>
        <pc:spChg chg="add mod ord">
          <ac:chgData name="Eric Robeck" userId="bd4a307eb59aab52" providerId="LiveId" clId="{4E0E0411-3980-4CBF-B88D-FAF45381ACA3}" dt="2020-08-06T16:52:18.798" v="17482"/>
          <ac:spMkLst>
            <pc:docMk/>
            <pc:sldMk cId="3346751327" sldId="365"/>
            <ac:spMk id="6" creationId="{AE08D6B2-54A9-4AF7-AF92-620299E3AA58}"/>
          </ac:spMkLst>
        </pc:spChg>
        <pc:spChg chg="add mod ord">
          <ac:chgData name="Eric Robeck" userId="bd4a307eb59aab52" providerId="LiveId" clId="{4E0E0411-3980-4CBF-B88D-FAF45381ACA3}" dt="2020-08-06T16:52:17.467" v="17481"/>
          <ac:spMkLst>
            <pc:docMk/>
            <pc:sldMk cId="3346751327" sldId="365"/>
            <ac:spMk id="7" creationId="{9AA924E3-AD66-4748-B4FB-D970EC25EF6D}"/>
          </ac:spMkLst>
        </pc:spChg>
      </pc:sldChg>
      <pc:sldChg chg="addSp delSp modSp new del mod">
        <pc:chgData name="Eric Robeck" userId="bd4a307eb59aab52" providerId="LiveId" clId="{4E0E0411-3980-4CBF-B88D-FAF45381ACA3}" dt="2020-08-05T12:56:20.598" v="5721" actId="47"/>
        <pc:sldMkLst>
          <pc:docMk/>
          <pc:sldMk cId="581410677" sldId="366"/>
        </pc:sldMkLst>
        <pc:spChg chg="mod">
          <ac:chgData name="Eric Robeck" userId="bd4a307eb59aab52" providerId="LiveId" clId="{4E0E0411-3980-4CBF-B88D-FAF45381ACA3}" dt="2020-08-05T12:54:43.718" v="5701" actId="27636"/>
          <ac:spMkLst>
            <pc:docMk/>
            <pc:sldMk cId="581410677" sldId="366"/>
            <ac:spMk id="2" creationId="{4DEF514B-FE73-4E4B-AE3E-1EC608333F36}"/>
          </ac:spMkLst>
        </pc:spChg>
        <pc:spChg chg="mod">
          <ac:chgData name="Eric Robeck" userId="bd4a307eb59aab52" providerId="LiveId" clId="{4E0E0411-3980-4CBF-B88D-FAF45381ACA3}" dt="2020-08-05T12:54:43.713" v="5700" actId="27636"/>
          <ac:spMkLst>
            <pc:docMk/>
            <pc:sldMk cId="581410677" sldId="366"/>
            <ac:spMk id="3" creationId="{E69EDEFE-4900-4316-9B20-08A0BAF97FFE}"/>
          </ac:spMkLst>
        </pc:spChg>
        <pc:picChg chg="add del mod">
          <ac:chgData name="Eric Robeck" userId="bd4a307eb59aab52" providerId="LiveId" clId="{4E0E0411-3980-4CBF-B88D-FAF45381ACA3}" dt="2020-08-05T12:56:17.573" v="5720" actId="21"/>
          <ac:picMkLst>
            <pc:docMk/>
            <pc:sldMk cId="581410677" sldId="366"/>
            <ac:picMk id="4" creationId="{6F6C7F91-E76E-4EF9-A677-31F364C70893}"/>
          </ac:picMkLst>
        </pc:picChg>
      </pc:sldChg>
      <pc:sldChg chg="modSp new del mod">
        <pc:chgData name="Eric Robeck" userId="bd4a307eb59aab52" providerId="LiveId" clId="{4E0E0411-3980-4CBF-B88D-FAF45381ACA3}" dt="2020-08-05T12:56:14.147" v="5719" actId="47"/>
        <pc:sldMkLst>
          <pc:docMk/>
          <pc:sldMk cId="1086372565" sldId="367"/>
        </pc:sldMkLst>
        <pc:spChg chg="mod">
          <ac:chgData name="Eric Robeck" userId="bd4a307eb59aab52" providerId="LiveId" clId="{4E0E0411-3980-4CBF-B88D-FAF45381ACA3}" dt="2020-08-05T12:56:11.799" v="5718" actId="27636"/>
          <ac:spMkLst>
            <pc:docMk/>
            <pc:sldMk cId="1086372565" sldId="367"/>
            <ac:spMk id="2" creationId="{882C2FB1-2550-474B-B23C-6026993B4151}"/>
          </ac:spMkLst>
        </pc:spChg>
        <pc:spChg chg="mod">
          <ac:chgData name="Eric Robeck" userId="bd4a307eb59aab52" providerId="LiveId" clId="{4E0E0411-3980-4CBF-B88D-FAF45381ACA3}" dt="2020-08-05T12:56:11.796" v="5717" actId="27636"/>
          <ac:spMkLst>
            <pc:docMk/>
            <pc:sldMk cId="1086372565" sldId="367"/>
            <ac:spMk id="3" creationId="{F1B73C46-D5A0-4F90-8F7C-4DF9F69BDD34}"/>
          </ac:spMkLst>
        </pc:spChg>
      </pc:sldChg>
      <pc:sldChg chg="addSp delSp modSp add del mod ord modAnim modShow modNotesTx">
        <pc:chgData name="Eric Robeck" userId="bd4a307eb59aab52" providerId="LiveId" clId="{4E0E0411-3980-4CBF-B88D-FAF45381ACA3}" dt="2020-08-07T17:54:38.984" v="24641"/>
        <pc:sldMkLst>
          <pc:docMk/>
          <pc:sldMk cId="3713190140" sldId="368"/>
        </pc:sldMkLst>
        <pc:spChg chg="mod">
          <ac:chgData name="Eric Robeck" userId="bd4a307eb59aab52" providerId="LiveId" clId="{4E0E0411-3980-4CBF-B88D-FAF45381ACA3}" dt="2020-08-07T13:58:25.251" v="21309" actId="20577"/>
          <ac:spMkLst>
            <pc:docMk/>
            <pc:sldMk cId="3713190140" sldId="368"/>
            <ac:spMk id="6" creationId="{B340A5AF-A7BB-4838-861D-B800668A7DCB}"/>
          </ac:spMkLst>
        </pc:spChg>
        <pc:spChg chg="add mod">
          <ac:chgData name="Eric Robeck" userId="bd4a307eb59aab52" providerId="LiveId" clId="{4E0E0411-3980-4CBF-B88D-FAF45381ACA3}" dt="2020-08-06T06:02:12.585" v="12392" actId="14100"/>
          <ac:spMkLst>
            <pc:docMk/>
            <pc:sldMk cId="3713190140" sldId="368"/>
            <ac:spMk id="21" creationId="{77357281-D3BF-4FDD-8D5C-6887C8DAFCB2}"/>
          </ac:spMkLst>
        </pc:spChg>
        <pc:spChg chg="mod">
          <ac:chgData name="Eric Robeck" userId="bd4a307eb59aab52" providerId="LiveId" clId="{4E0E0411-3980-4CBF-B88D-FAF45381ACA3}" dt="2020-08-05T12:58:37.672" v="5784" actId="1076"/>
          <ac:spMkLst>
            <pc:docMk/>
            <pc:sldMk cId="3713190140" sldId="368"/>
            <ac:spMk id="28" creationId="{CCCDF651-8EF3-4ACA-95B9-8AC137FC2ECD}"/>
          </ac:spMkLst>
        </pc:spChg>
        <pc:spChg chg="del">
          <ac:chgData name="Eric Robeck" userId="bd4a307eb59aab52" providerId="LiveId" clId="{4E0E0411-3980-4CBF-B88D-FAF45381ACA3}" dt="2020-08-05T12:58:13.391" v="5779" actId="478"/>
          <ac:spMkLst>
            <pc:docMk/>
            <pc:sldMk cId="3713190140" sldId="368"/>
            <ac:spMk id="30" creationId="{8491BE15-8B51-4241-8DB3-1C2CB9202EBC}"/>
          </ac:spMkLst>
        </pc:spChg>
        <pc:spChg chg="mod">
          <ac:chgData name="Eric Robeck" userId="bd4a307eb59aab52" providerId="LiveId" clId="{4E0E0411-3980-4CBF-B88D-FAF45381ACA3}" dt="2020-08-06T14:05:03.118" v="16825" actId="1035"/>
          <ac:spMkLst>
            <pc:docMk/>
            <pc:sldMk cId="3713190140" sldId="368"/>
            <ac:spMk id="31" creationId="{846EC7D7-33AF-4F54-B452-EB991D37565C}"/>
          </ac:spMkLst>
        </pc:spChg>
        <pc:spChg chg="del">
          <ac:chgData name="Eric Robeck" userId="bd4a307eb59aab52" providerId="LiveId" clId="{4E0E0411-3980-4CBF-B88D-FAF45381ACA3}" dt="2020-08-05T12:58:16.570" v="5780" actId="478"/>
          <ac:spMkLst>
            <pc:docMk/>
            <pc:sldMk cId="3713190140" sldId="368"/>
            <ac:spMk id="33" creationId="{424FD1CC-B5BB-4ED2-B2A1-D89DB643775E}"/>
          </ac:spMkLst>
        </pc:spChg>
        <pc:grpChg chg="del">
          <ac:chgData name="Eric Robeck" userId="bd4a307eb59aab52" providerId="LiveId" clId="{4E0E0411-3980-4CBF-B88D-FAF45381ACA3}" dt="2020-08-05T12:58:02.488" v="5776" actId="478"/>
          <ac:grpSpMkLst>
            <pc:docMk/>
            <pc:sldMk cId="3713190140" sldId="368"/>
            <ac:grpSpMk id="52" creationId="{6BA899A3-4230-490B-977A-9732ED9B6951}"/>
          </ac:grpSpMkLst>
        </pc:grpChg>
        <pc:grpChg chg="del">
          <ac:chgData name="Eric Robeck" userId="bd4a307eb59aab52" providerId="LiveId" clId="{4E0E0411-3980-4CBF-B88D-FAF45381ACA3}" dt="2020-08-05T12:58:00.810" v="5775" actId="478"/>
          <ac:grpSpMkLst>
            <pc:docMk/>
            <pc:sldMk cId="3713190140" sldId="368"/>
            <ac:grpSpMk id="61" creationId="{4FF22E87-A8F8-442D-AD6A-49102347428C}"/>
          </ac:grpSpMkLst>
        </pc:grpChg>
        <pc:picChg chg="add del mod ord">
          <ac:chgData name="Eric Robeck" userId="bd4a307eb59aab52" providerId="LiveId" clId="{4E0E0411-3980-4CBF-B88D-FAF45381ACA3}" dt="2020-08-05T12:58:08.359" v="5778" actId="478"/>
          <ac:picMkLst>
            <pc:docMk/>
            <pc:sldMk cId="3713190140" sldId="368"/>
            <ac:picMk id="2" creationId="{E965699D-F93B-428E-BA90-285A7D4EBAF5}"/>
          </ac:picMkLst>
        </pc:picChg>
      </pc:sldChg>
      <pc:sldChg chg="addSp modSp new del mod modAnim">
        <pc:chgData name="Eric Robeck" userId="bd4a307eb59aab52" providerId="LiveId" clId="{4E0E0411-3980-4CBF-B88D-FAF45381ACA3}" dt="2020-08-06T02:52:06.646" v="8494" actId="47"/>
        <pc:sldMkLst>
          <pc:docMk/>
          <pc:sldMk cId="1896077721" sldId="369"/>
        </pc:sldMkLst>
        <pc:spChg chg="mod">
          <ac:chgData name="Eric Robeck" userId="bd4a307eb59aab52" providerId="LiveId" clId="{4E0E0411-3980-4CBF-B88D-FAF45381ACA3}" dt="2020-08-06T02:28:27.591" v="8419" actId="27636"/>
          <ac:spMkLst>
            <pc:docMk/>
            <pc:sldMk cId="1896077721" sldId="369"/>
            <ac:spMk id="2" creationId="{2A294239-6C3F-4AAB-BD60-AED1A2426AAF}"/>
          </ac:spMkLst>
        </pc:spChg>
        <pc:spChg chg="mod">
          <ac:chgData name="Eric Robeck" userId="bd4a307eb59aab52" providerId="LiveId" clId="{4E0E0411-3980-4CBF-B88D-FAF45381ACA3}" dt="2020-08-06T02:28:27.594" v="8420" actId="27636"/>
          <ac:spMkLst>
            <pc:docMk/>
            <pc:sldMk cId="1896077721" sldId="369"/>
            <ac:spMk id="3" creationId="{CA58D17B-37FA-45F4-9D60-DDE5E9AFFCFE}"/>
          </ac:spMkLst>
        </pc:spChg>
        <pc:spChg chg="add mod">
          <ac:chgData name="Eric Robeck" userId="bd4a307eb59aab52" providerId="LiveId" clId="{4E0E0411-3980-4CBF-B88D-FAF45381ACA3}" dt="2020-08-06T02:28:26.829" v="8418"/>
          <ac:spMkLst>
            <pc:docMk/>
            <pc:sldMk cId="1896077721" sldId="369"/>
            <ac:spMk id="4" creationId="{170AFB3C-3F16-437F-B4CE-589ADE4449A5}"/>
          </ac:spMkLst>
        </pc:spChg>
      </pc:sldChg>
      <pc:sldChg chg="addSp modSp new del mod modAnim">
        <pc:chgData name="Eric Robeck" userId="bd4a307eb59aab52" providerId="LiveId" clId="{4E0E0411-3980-4CBF-B88D-FAF45381ACA3}" dt="2020-08-05T13:21:32.964" v="6588" actId="47"/>
        <pc:sldMkLst>
          <pc:docMk/>
          <pc:sldMk cId="2019118869" sldId="369"/>
        </pc:sldMkLst>
        <pc:spChg chg="mod">
          <ac:chgData name="Eric Robeck" userId="bd4a307eb59aab52" providerId="LiveId" clId="{4E0E0411-3980-4CBF-B88D-FAF45381ACA3}" dt="2020-08-05T13:17:05.159" v="6552" actId="27636"/>
          <ac:spMkLst>
            <pc:docMk/>
            <pc:sldMk cId="2019118869" sldId="369"/>
            <ac:spMk id="2" creationId="{AD4807CB-FE56-4BA2-943D-F8EA27833D3E}"/>
          </ac:spMkLst>
        </pc:spChg>
        <pc:spChg chg="mod">
          <ac:chgData name="Eric Robeck" userId="bd4a307eb59aab52" providerId="LiveId" clId="{4E0E0411-3980-4CBF-B88D-FAF45381ACA3}" dt="2020-08-05T13:17:05.162" v="6553" actId="27636"/>
          <ac:spMkLst>
            <pc:docMk/>
            <pc:sldMk cId="2019118869" sldId="369"/>
            <ac:spMk id="3" creationId="{26B103E8-DFCD-4046-8F11-D40FB41DB4EE}"/>
          </ac:spMkLst>
        </pc:spChg>
        <pc:spChg chg="add mod">
          <ac:chgData name="Eric Robeck" userId="bd4a307eb59aab52" providerId="LiveId" clId="{4E0E0411-3980-4CBF-B88D-FAF45381ACA3}" dt="2020-08-05T13:17:04.388" v="6551"/>
          <ac:spMkLst>
            <pc:docMk/>
            <pc:sldMk cId="2019118869" sldId="369"/>
            <ac:spMk id="5" creationId="{020F692B-EC9D-405E-88F0-AD01B170039F}"/>
          </ac:spMkLst>
        </pc:spChg>
        <pc:picChg chg="add mod">
          <ac:chgData name="Eric Robeck" userId="bd4a307eb59aab52" providerId="LiveId" clId="{4E0E0411-3980-4CBF-B88D-FAF45381ACA3}" dt="2020-08-05T13:17:04.388" v="6551"/>
          <ac:picMkLst>
            <pc:docMk/>
            <pc:sldMk cId="2019118869" sldId="369"/>
            <ac:picMk id="4" creationId="{C6A0FB6F-8AA6-40B9-AC9D-661D94D1A8C5}"/>
          </ac:picMkLst>
        </pc:picChg>
      </pc:sldChg>
      <pc:sldChg chg="new del">
        <pc:chgData name="Eric Robeck" userId="bd4a307eb59aab52" providerId="LiveId" clId="{4E0E0411-3980-4CBF-B88D-FAF45381ACA3}" dt="2020-08-06T06:12:38.077" v="13015" actId="47"/>
        <pc:sldMkLst>
          <pc:docMk/>
          <pc:sldMk cId="3907314758" sldId="369"/>
        </pc:sldMkLst>
      </pc:sldChg>
      <pc:sldChg chg="addSp delSp modSp add del mod modNotesTx">
        <pc:chgData name="Eric Robeck" userId="bd4a307eb59aab52" providerId="LiveId" clId="{4E0E0411-3980-4CBF-B88D-FAF45381ACA3}" dt="2020-08-07T16:56:11.520" v="22507" actId="20577"/>
        <pc:sldMkLst>
          <pc:docMk/>
          <pc:sldMk cId="3988423275" sldId="369"/>
        </pc:sldMkLst>
        <pc:spChg chg="add mod">
          <ac:chgData name="Eric Robeck" userId="bd4a307eb59aab52" providerId="LiveId" clId="{4E0E0411-3980-4CBF-B88D-FAF45381ACA3}" dt="2020-08-06T06:47:57.502" v="14403" actId="1076"/>
          <ac:spMkLst>
            <pc:docMk/>
            <pc:sldMk cId="3988423275" sldId="369"/>
            <ac:spMk id="4" creationId="{19800253-E43F-4DCB-8C15-EA7247F6B87A}"/>
          </ac:spMkLst>
        </pc:spChg>
        <pc:spChg chg="mod">
          <ac:chgData name="Eric Robeck" userId="bd4a307eb59aab52" providerId="LiveId" clId="{4E0E0411-3980-4CBF-B88D-FAF45381ACA3}" dt="2020-08-07T16:56:11.520" v="22507" actId="20577"/>
          <ac:spMkLst>
            <pc:docMk/>
            <pc:sldMk cId="3988423275" sldId="369"/>
            <ac:spMk id="6" creationId="{B340A5AF-A7BB-4838-861D-B800668A7DCB}"/>
          </ac:spMkLst>
        </pc:spChg>
        <pc:spChg chg="mod">
          <ac:chgData name="Eric Robeck" userId="bd4a307eb59aab52" providerId="LiveId" clId="{4E0E0411-3980-4CBF-B88D-FAF45381ACA3}" dt="2020-08-06T06:32:23.674" v="13622" actId="1035"/>
          <ac:spMkLst>
            <pc:docMk/>
            <pc:sldMk cId="3988423275" sldId="369"/>
            <ac:spMk id="28" creationId="{CCCDF651-8EF3-4ACA-95B9-8AC137FC2ECD}"/>
          </ac:spMkLst>
        </pc:spChg>
        <pc:spChg chg="del">
          <ac:chgData name="Eric Robeck" userId="bd4a307eb59aab52" providerId="LiveId" clId="{4E0E0411-3980-4CBF-B88D-FAF45381ACA3}" dt="2020-08-06T06:30:20.065" v="13586" actId="478"/>
          <ac:spMkLst>
            <pc:docMk/>
            <pc:sldMk cId="3988423275" sldId="369"/>
            <ac:spMk id="30" creationId="{8491BE15-8B51-4241-8DB3-1C2CB9202EBC}"/>
          </ac:spMkLst>
        </pc:spChg>
        <pc:spChg chg="mod topLvl">
          <ac:chgData name="Eric Robeck" userId="bd4a307eb59aab52" providerId="LiveId" clId="{4E0E0411-3980-4CBF-B88D-FAF45381ACA3}" dt="2020-08-07T04:18:01.534" v="18151" actId="164"/>
          <ac:spMkLst>
            <pc:docMk/>
            <pc:sldMk cId="3988423275" sldId="369"/>
            <ac:spMk id="34" creationId="{3A0C4A8D-CE70-4F6D-9712-A897716328B2}"/>
          </ac:spMkLst>
        </pc:spChg>
        <pc:spChg chg="mod topLvl">
          <ac:chgData name="Eric Robeck" userId="bd4a307eb59aab52" providerId="LiveId" clId="{4E0E0411-3980-4CBF-B88D-FAF45381ACA3}" dt="2020-08-07T04:18:01.534" v="18151" actId="164"/>
          <ac:spMkLst>
            <pc:docMk/>
            <pc:sldMk cId="3988423275" sldId="369"/>
            <ac:spMk id="35" creationId="{D04A4757-515C-4D97-9817-CB20848413A6}"/>
          </ac:spMkLst>
        </pc:spChg>
        <pc:grpChg chg="add mod">
          <ac:chgData name="Eric Robeck" userId="bd4a307eb59aab52" providerId="LiveId" clId="{4E0E0411-3980-4CBF-B88D-FAF45381ACA3}" dt="2020-08-07T04:18:01.534" v="18151" actId="164"/>
          <ac:grpSpMkLst>
            <pc:docMk/>
            <pc:sldMk cId="3988423275" sldId="369"/>
            <ac:grpSpMk id="7" creationId="{BEF9B902-E1C7-4EC8-B89C-64E84F19E5BD}"/>
          </ac:grpSpMkLst>
        </pc:grpChg>
        <pc:grpChg chg="add del mod">
          <ac:chgData name="Eric Robeck" userId="bd4a307eb59aab52" providerId="LiveId" clId="{4E0E0411-3980-4CBF-B88D-FAF45381ACA3}" dt="2020-08-07T04:16:58.864" v="18128" actId="165"/>
          <ac:grpSpMkLst>
            <pc:docMk/>
            <pc:sldMk cId="3988423275" sldId="369"/>
            <ac:grpSpMk id="29" creationId="{6185FA62-AEAC-43D1-8771-73D6838EE8E1}"/>
          </ac:grpSpMkLst>
        </pc:grpChg>
        <pc:grpChg chg="del">
          <ac:chgData name="Eric Robeck" userId="bd4a307eb59aab52" providerId="LiveId" clId="{4E0E0411-3980-4CBF-B88D-FAF45381ACA3}" dt="2020-08-06T06:30:14.444" v="13585" actId="478"/>
          <ac:grpSpMkLst>
            <pc:docMk/>
            <pc:sldMk cId="3988423275" sldId="369"/>
            <ac:grpSpMk id="36" creationId="{CB079F99-E2B0-44F6-9792-49B5B38ABC51}"/>
          </ac:grpSpMkLst>
        </pc:grpChg>
        <pc:grpChg chg="del">
          <ac:chgData name="Eric Robeck" userId="bd4a307eb59aab52" providerId="LiveId" clId="{4E0E0411-3980-4CBF-B88D-FAF45381ACA3}" dt="2020-08-06T06:30:12.630" v="13584" actId="478"/>
          <ac:grpSpMkLst>
            <pc:docMk/>
            <pc:sldMk cId="3988423275" sldId="369"/>
            <ac:grpSpMk id="38" creationId="{09AE4D49-CEE6-433E-ADC5-341A65894018}"/>
          </ac:grpSpMkLst>
        </pc:grpChg>
        <pc:picChg chg="add del mod">
          <ac:chgData name="Eric Robeck" userId="bd4a307eb59aab52" providerId="LiveId" clId="{4E0E0411-3980-4CBF-B88D-FAF45381ACA3}" dt="2020-08-06T06:32:00.068" v="13617" actId="208"/>
          <ac:picMkLst>
            <pc:docMk/>
            <pc:sldMk cId="3988423275" sldId="369"/>
            <ac:picMk id="3" creationId="{6282E616-CEAD-4ED8-8E88-1B4DE59AA2C4}"/>
          </ac:picMkLst>
        </pc:picChg>
        <pc:picChg chg="add mod">
          <ac:chgData name="Eric Robeck" userId="bd4a307eb59aab52" providerId="LiveId" clId="{4E0E0411-3980-4CBF-B88D-FAF45381ACA3}" dt="2020-08-07T04:18:01.534" v="18151" actId="164"/>
          <ac:picMkLst>
            <pc:docMk/>
            <pc:sldMk cId="3988423275" sldId="369"/>
            <ac:picMk id="5" creationId="{47BFDE30-914E-4F24-8028-E12128314747}"/>
          </ac:picMkLst>
        </pc:picChg>
        <pc:picChg chg="add del mod topLvl">
          <ac:chgData name="Eric Robeck" userId="bd4a307eb59aab52" providerId="LiveId" clId="{4E0E0411-3980-4CBF-B88D-FAF45381ACA3}" dt="2020-08-07T04:17:20.692" v="18134" actId="478"/>
          <ac:picMkLst>
            <pc:docMk/>
            <pc:sldMk cId="3988423275" sldId="369"/>
            <ac:picMk id="32" creationId="{A260CCD4-7C1B-4531-B5FD-CE6AA53FAD29}"/>
          </ac:picMkLst>
        </pc:picChg>
      </pc:sldChg>
      <pc:sldChg chg="addSp modSp add del mod modNotesTx">
        <pc:chgData name="Eric Robeck" userId="bd4a307eb59aab52" providerId="LiveId" clId="{4E0E0411-3980-4CBF-B88D-FAF45381ACA3}" dt="2020-08-07T16:56:19.846" v="22509"/>
        <pc:sldMkLst>
          <pc:docMk/>
          <pc:sldMk cId="1701379516" sldId="370"/>
        </pc:sldMkLst>
        <pc:spChg chg="add">
          <ac:chgData name="Eric Robeck" userId="bd4a307eb59aab52" providerId="LiveId" clId="{4E0E0411-3980-4CBF-B88D-FAF45381ACA3}" dt="2020-08-06T06:48:08.656" v="14404" actId="22"/>
          <ac:spMkLst>
            <pc:docMk/>
            <pc:sldMk cId="1701379516" sldId="370"/>
            <ac:spMk id="2" creationId="{CADDC570-2B72-48AF-9D64-2DFA85297E19}"/>
          </ac:spMkLst>
        </pc:spChg>
        <pc:spChg chg="mod">
          <ac:chgData name="Eric Robeck" userId="bd4a307eb59aab52" providerId="LiveId" clId="{4E0E0411-3980-4CBF-B88D-FAF45381ACA3}" dt="2020-08-07T16:56:19.846" v="22509"/>
          <ac:spMkLst>
            <pc:docMk/>
            <pc:sldMk cId="1701379516" sldId="370"/>
            <ac:spMk id="6" creationId="{B340A5AF-A7BB-4838-861D-B800668A7DCB}"/>
          </ac:spMkLst>
        </pc:spChg>
        <pc:picChg chg="mod">
          <ac:chgData name="Eric Robeck" userId="bd4a307eb59aab52" providerId="LiveId" clId="{4E0E0411-3980-4CBF-B88D-FAF45381ACA3}" dt="2020-08-06T06:33:13.647" v="13645" actId="14826"/>
          <ac:picMkLst>
            <pc:docMk/>
            <pc:sldMk cId="1701379516" sldId="370"/>
            <ac:picMk id="3" creationId="{6282E616-CEAD-4ED8-8E88-1B4DE59AA2C4}"/>
          </ac:picMkLst>
        </pc:picChg>
      </pc:sldChg>
      <pc:sldChg chg="addSp modSp add del mod ord modNotesTx">
        <pc:chgData name="Eric Robeck" userId="bd4a307eb59aab52" providerId="LiveId" clId="{4E0E0411-3980-4CBF-B88D-FAF45381ACA3}" dt="2020-08-07T16:56:16.838" v="22508"/>
        <pc:sldMkLst>
          <pc:docMk/>
          <pc:sldMk cId="3993551361" sldId="371"/>
        </pc:sldMkLst>
        <pc:spChg chg="add">
          <ac:chgData name="Eric Robeck" userId="bd4a307eb59aab52" providerId="LiveId" clId="{4E0E0411-3980-4CBF-B88D-FAF45381ACA3}" dt="2020-08-06T06:48:10.176" v="14405" actId="22"/>
          <ac:spMkLst>
            <pc:docMk/>
            <pc:sldMk cId="3993551361" sldId="371"/>
            <ac:spMk id="2" creationId="{5B0E4BDB-E7C3-4AB6-AD24-88FEEBE031B0}"/>
          </ac:spMkLst>
        </pc:spChg>
        <pc:spChg chg="mod">
          <ac:chgData name="Eric Robeck" userId="bd4a307eb59aab52" providerId="LiveId" clId="{4E0E0411-3980-4CBF-B88D-FAF45381ACA3}" dt="2020-08-07T16:56:16.838" v="22508"/>
          <ac:spMkLst>
            <pc:docMk/>
            <pc:sldMk cId="3993551361" sldId="371"/>
            <ac:spMk id="6" creationId="{B340A5AF-A7BB-4838-861D-B800668A7DCB}"/>
          </ac:spMkLst>
        </pc:spChg>
        <pc:picChg chg="mod">
          <ac:chgData name="Eric Robeck" userId="bd4a307eb59aab52" providerId="LiveId" clId="{4E0E0411-3980-4CBF-B88D-FAF45381ACA3}" dt="2020-08-06T06:34:11.268" v="13681" actId="14826"/>
          <ac:picMkLst>
            <pc:docMk/>
            <pc:sldMk cId="3993551361" sldId="371"/>
            <ac:picMk id="3" creationId="{6282E616-CEAD-4ED8-8E88-1B4DE59AA2C4}"/>
          </ac:picMkLst>
        </pc:picChg>
      </pc:sldChg>
      <pc:sldChg chg="addSp modSp add del mod modNotesTx">
        <pc:chgData name="Eric Robeck" userId="bd4a307eb59aab52" providerId="LiveId" clId="{4E0E0411-3980-4CBF-B88D-FAF45381ACA3}" dt="2020-08-07T16:56:33.728" v="22513"/>
        <pc:sldMkLst>
          <pc:docMk/>
          <pc:sldMk cId="3023332409" sldId="372"/>
        </pc:sldMkLst>
        <pc:spChg chg="add">
          <ac:chgData name="Eric Robeck" userId="bd4a307eb59aab52" providerId="LiveId" clId="{4E0E0411-3980-4CBF-B88D-FAF45381ACA3}" dt="2020-08-06T06:48:11.407" v="14406" actId="22"/>
          <ac:spMkLst>
            <pc:docMk/>
            <pc:sldMk cId="3023332409" sldId="372"/>
            <ac:spMk id="2" creationId="{CC1988CA-9EE5-4DF4-AD67-8A0EB5235999}"/>
          </ac:spMkLst>
        </pc:spChg>
        <pc:spChg chg="mod">
          <ac:chgData name="Eric Robeck" userId="bd4a307eb59aab52" providerId="LiveId" clId="{4E0E0411-3980-4CBF-B88D-FAF45381ACA3}" dt="2020-08-07T16:56:33.728" v="22513"/>
          <ac:spMkLst>
            <pc:docMk/>
            <pc:sldMk cId="3023332409" sldId="372"/>
            <ac:spMk id="6" creationId="{B340A5AF-A7BB-4838-861D-B800668A7DCB}"/>
          </ac:spMkLst>
        </pc:spChg>
        <pc:spChg chg="mod">
          <ac:chgData name="Eric Robeck" userId="bd4a307eb59aab52" providerId="LiveId" clId="{4E0E0411-3980-4CBF-B88D-FAF45381ACA3}" dt="2020-08-07T04:18:16.826" v="18153"/>
          <ac:spMkLst>
            <pc:docMk/>
            <pc:sldMk cId="3023332409" sldId="372"/>
            <ac:spMk id="13" creationId="{3FC45F9A-483A-44B5-A770-8971B86D8D12}"/>
          </ac:spMkLst>
        </pc:spChg>
        <pc:spChg chg="mod">
          <ac:chgData name="Eric Robeck" userId="bd4a307eb59aab52" providerId="LiveId" clId="{4E0E0411-3980-4CBF-B88D-FAF45381ACA3}" dt="2020-08-07T04:18:16.826" v="18153"/>
          <ac:spMkLst>
            <pc:docMk/>
            <pc:sldMk cId="3023332409" sldId="372"/>
            <ac:spMk id="14" creationId="{98B43D00-099D-4C61-8465-46ACCACC3296}"/>
          </ac:spMkLst>
        </pc:spChg>
        <pc:grpChg chg="add mod">
          <ac:chgData name="Eric Robeck" userId="bd4a307eb59aab52" providerId="LiveId" clId="{4E0E0411-3980-4CBF-B88D-FAF45381ACA3}" dt="2020-08-07T04:18:16.826" v="18153"/>
          <ac:grpSpMkLst>
            <pc:docMk/>
            <pc:sldMk cId="3023332409" sldId="372"/>
            <ac:grpSpMk id="11" creationId="{95915402-C106-4AFC-B5FD-AB646B8BE2AA}"/>
          </ac:grpSpMkLst>
        </pc:grpChg>
        <pc:picChg chg="mod">
          <ac:chgData name="Eric Robeck" userId="bd4a307eb59aab52" providerId="LiveId" clId="{4E0E0411-3980-4CBF-B88D-FAF45381ACA3}" dt="2020-08-06T06:52:55.382" v="14509" actId="14826"/>
          <ac:picMkLst>
            <pc:docMk/>
            <pc:sldMk cId="3023332409" sldId="372"/>
            <ac:picMk id="3" creationId="{6282E616-CEAD-4ED8-8E88-1B4DE59AA2C4}"/>
          </ac:picMkLst>
        </pc:picChg>
        <pc:picChg chg="mod">
          <ac:chgData name="Eric Robeck" userId="bd4a307eb59aab52" providerId="LiveId" clId="{4E0E0411-3980-4CBF-B88D-FAF45381ACA3}" dt="2020-08-07T04:18:16.826" v="18153"/>
          <ac:picMkLst>
            <pc:docMk/>
            <pc:sldMk cId="3023332409" sldId="372"/>
            <ac:picMk id="12" creationId="{5BAF6CBF-A57C-4CB5-9527-D47671E5460B}"/>
          </ac:picMkLst>
        </pc:picChg>
      </pc:sldChg>
      <pc:sldChg chg="modSp add mod">
        <pc:chgData name="Eric Robeck" userId="bd4a307eb59aab52" providerId="LiveId" clId="{4E0E0411-3980-4CBF-B88D-FAF45381ACA3}" dt="2020-08-07T18:20:30.186" v="25378" actId="20577"/>
        <pc:sldMkLst>
          <pc:docMk/>
          <pc:sldMk cId="738164624" sldId="373"/>
        </pc:sldMkLst>
        <pc:spChg chg="mod">
          <ac:chgData name="Eric Robeck" userId="bd4a307eb59aab52" providerId="LiveId" clId="{4E0E0411-3980-4CBF-B88D-FAF45381ACA3}" dt="2020-08-06T06:37:03.836" v="13779" actId="20577"/>
          <ac:spMkLst>
            <pc:docMk/>
            <pc:sldMk cId="738164624" sldId="373"/>
            <ac:spMk id="2" creationId="{00000000-0000-0000-0000-000000000000}"/>
          </ac:spMkLst>
        </pc:spChg>
        <pc:spChg chg="mod">
          <ac:chgData name="Eric Robeck" userId="bd4a307eb59aab52" providerId="LiveId" clId="{4E0E0411-3980-4CBF-B88D-FAF45381ACA3}" dt="2020-08-07T18:20:30.186" v="25378" actId="20577"/>
          <ac:spMkLst>
            <pc:docMk/>
            <pc:sldMk cId="738164624" sldId="373"/>
            <ac:spMk id="3" creationId="{00000000-0000-0000-0000-000000000000}"/>
          </ac:spMkLst>
        </pc:spChg>
      </pc:sldChg>
      <pc:sldChg chg="modSp add mod">
        <pc:chgData name="Eric Robeck" userId="bd4a307eb59aab52" providerId="LiveId" clId="{4E0E0411-3980-4CBF-B88D-FAF45381ACA3}" dt="2020-08-07T16:56:37.285" v="22514"/>
        <pc:sldMkLst>
          <pc:docMk/>
          <pc:sldMk cId="1625491623" sldId="374"/>
        </pc:sldMkLst>
        <pc:spChg chg="mod">
          <ac:chgData name="Eric Robeck" userId="bd4a307eb59aab52" providerId="LiveId" clId="{4E0E0411-3980-4CBF-B88D-FAF45381ACA3}" dt="2020-08-07T16:56:37.285" v="22514"/>
          <ac:spMkLst>
            <pc:docMk/>
            <pc:sldMk cId="1625491623" sldId="374"/>
            <ac:spMk id="6" creationId="{B340A5AF-A7BB-4838-861D-B800668A7DCB}"/>
          </ac:spMkLst>
        </pc:spChg>
        <pc:picChg chg="mod">
          <ac:chgData name="Eric Robeck" userId="bd4a307eb59aab52" providerId="LiveId" clId="{4E0E0411-3980-4CBF-B88D-FAF45381ACA3}" dt="2020-08-06T07:11:02.657" v="14770" actId="14826"/>
          <ac:picMkLst>
            <pc:docMk/>
            <pc:sldMk cId="1625491623" sldId="374"/>
            <ac:picMk id="3" creationId="{6282E616-CEAD-4ED8-8E88-1B4DE59AA2C4}"/>
          </ac:picMkLst>
        </pc:picChg>
      </pc:sldChg>
      <pc:sldChg chg="addSp modSp add mod ord">
        <pc:chgData name="Eric Robeck" userId="bd4a307eb59aab52" providerId="LiveId" clId="{4E0E0411-3980-4CBF-B88D-FAF45381ACA3}" dt="2020-08-07T16:57:28.771" v="22530" actId="20577"/>
        <pc:sldMkLst>
          <pc:docMk/>
          <pc:sldMk cId="2794127038" sldId="375"/>
        </pc:sldMkLst>
        <pc:spChg chg="add mod">
          <ac:chgData name="Eric Robeck" userId="bd4a307eb59aab52" providerId="LiveId" clId="{4E0E0411-3980-4CBF-B88D-FAF45381ACA3}" dt="2020-08-07T03:53:00.080" v="18108" actId="164"/>
          <ac:spMkLst>
            <pc:docMk/>
            <pc:sldMk cId="2794127038" sldId="375"/>
            <ac:spMk id="4" creationId="{C351CF0E-BED1-4EEC-8B49-3B1C4E1487FC}"/>
          </ac:spMkLst>
        </pc:spChg>
        <pc:spChg chg="add mod">
          <ac:chgData name="Eric Robeck" userId="bd4a307eb59aab52" providerId="LiveId" clId="{4E0E0411-3980-4CBF-B88D-FAF45381ACA3}" dt="2020-08-07T03:53:00.080" v="18108" actId="164"/>
          <ac:spMkLst>
            <pc:docMk/>
            <pc:sldMk cId="2794127038" sldId="375"/>
            <ac:spMk id="5" creationId="{70C0D1CA-B06B-415A-8216-66DE844673AA}"/>
          </ac:spMkLst>
        </pc:spChg>
        <pc:spChg chg="mod">
          <ac:chgData name="Eric Robeck" userId="bd4a307eb59aab52" providerId="LiveId" clId="{4E0E0411-3980-4CBF-B88D-FAF45381ACA3}" dt="2020-08-07T16:57:28.771" v="22530" actId="20577"/>
          <ac:spMkLst>
            <pc:docMk/>
            <pc:sldMk cId="2794127038" sldId="375"/>
            <ac:spMk id="6" creationId="{B340A5AF-A7BB-4838-861D-B800668A7DCB}"/>
          </ac:spMkLst>
        </pc:spChg>
        <pc:spChg chg="add mod">
          <ac:chgData name="Eric Robeck" userId="bd4a307eb59aab52" providerId="LiveId" clId="{4E0E0411-3980-4CBF-B88D-FAF45381ACA3}" dt="2020-08-07T03:53:00.080" v="18108" actId="164"/>
          <ac:spMkLst>
            <pc:docMk/>
            <pc:sldMk cId="2794127038" sldId="375"/>
            <ac:spMk id="7" creationId="{B84CA3EA-57CF-4D5F-B1C1-FE553E942C6F}"/>
          </ac:spMkLst>
        </pc:spChg>
        <pc:spChg chg="add mod">
          <ac:chgData name="Eric Robeck" userId="bd4a307eb59aab52" providerId="LiveId" clId="{4E0E0411-3980-4CBF-B88D-FAF45381ACA3}" dt="2020-08-07T03:53:00.080" v="18108" actId="164"/>
          <ac:spMkLst>
            <pc:docMk/>
            <pc:sldMk cId="2794127038" sldId="375"/>
            <ac:spMk id="8" creationId="{161CF31E-D500-4ED6-A67D-660ED40C0CD2}"/>
          </ac:spMkLst>
        </pc:spChg>
        <pc:spChg chg="add mod">
          <ac:chgData name="Eric Robeck" userId="bd4a307eb59aab52" providerId="LiveId" clId="{4E0E0411-3980-4CBF-B88D-FAF45381ACA3}" dt="2020-08-07T03:53:00.080" v="18108" actId="164"/>
          <ac:spMkLst>
            <pc:docMk/>
            <pc:sldMk cId="2794127038" sldId="375"/>
            <ac:spMk id="13" creationId="{649B24FF-7896-4AB0-9EE2-4805BE9C540E}"/>
          </ac:spMkLst>
        </pc:spChg>
        <pc:spChg chg="add mod">
          <ac:chgData name="Eric Robeck" userId="bd4a307eb59aab52" providerId="LiveId" clId="{4E0E0411-3980-4CBF-B88D-FAF45381ACA3}" dt="2020-08-07T03:53:00.080" v="18108" actId="164"/>
          <ac:spMkLst>
            <pc:docMk/>
            <pc:sldMk cId="2794127038" sldId="375"/>
            <ac:spMk id="15" creationId="{EE04498D-6A6E-45D2-886E-3CB29D3C2FD7}"/>
          </ac:spMkLst>
        </pc:spChg>
        <pc:grpChg chg="add mod">
          <ac:chgData name="Eric Robeck" userId="bd4a307eb59aab52" providerId="LiveId" clId="{4E0E0411-3980-4CBF-B88D-FAF45381ACA3}" dt="2020-08-07T03:53:17.199" v="18110" actId="1076"/>
          <ac:grpSpMkLst>
            <pc:docMk/>
            <pc:sldMk cId="2794127038" sldId="375"/>
            <ac:grpSpMk id="17" creationId="{CEB276F9-481F-4D04-BBEF-CD874D7FA536}"/>
          </ac:grpSpMkLst>
        </pc:grpChg>
        <pc:picChg chg="mod">
          <ac:chgData name="Eric Robeck" userId="bd4a307eb59aab52" providerId="LiveId" clId="{4E0E0411-3980-4CBF-B88D-FAF45381ACA3}" dt="2020-08-06T06:49:58.800" v="14450" actId="14826"/>
          <ac:picMkLst>
            <pc:docMk/>
            <pc:sldMk cId="2794127038" sldId="375"/>
            <ac:picMk id="3" creationId="{6282E616-CEAD-4ED8-8E88-1B4DE59AA2C4}"/>
          </ac:picMkLst>
        </pc:picChg>
      </pc:sldChg>
      <pc:sldChg chg="addSp modSp add mod ord">
        <pc:chgData name="Eric Robeck" userId="bd4a307eb59aab52" providerId="LiveId" clId="{4E0E0411-3980-4CBF-B88D-FAF45381ACA3}" dt="2020-08-07T16:56:31.085" v="22512"/>
        <pc:sldMkLst>
          <pc:docMk/>
          <pc:sldMk cId="2563528148" sldId="376"/>
        </pc:sldMkLst>
        <pc:spChg chg="mod">
          <ac:chgData name="Eric Robeck" userId="bd4a307eb59aab52" providerId="LiveId" clId="{4E0E0411-3980-4CBF-B88D-FAF45381ACA3}" dt="2020-08-07T16:56:31.085" v="22512"/>
          <ac:spMkLst>
            <pc:docMk/>
            <pc:sldMk cId="2563528148" sldId="376"/>
            <ac:spMk id="6" creationId="{B340A5AF-A7BB-4838-861D-B800668A7DCB}"/>
          </ac:spMkLst>
        </pc:spChg>
        <pc:spChg chg="mod">
          <ac:chgData name="Eric Robeck" userId="bd4a307eb59aab52" providerId="LiveId" clId="{4E0E0411-3980-4CBF-B88D-FAF45381ACA3}" dt="2020-08-07T03:54:35.291" v="18119" actId="207"/>
          <ac:spMkLst>
            <pc:docMk/>
            <pc:sldMk cId="2563528148" sldId="376"/>
            <ac:spMk id="11" creationId="{CE45B863-601C-4605-82D9-A086AA85E96E}"/>
          </ac:spMkLst>
        </pc:spChg>
        <pc:spChg chg="mod">
          <ac:chgData name="Eric Robeck" userId="bd4a307eb59aab52" providerId="LiveId" clId="{4E0E0411-3980-4CBF-B88D-FAF45381ACA3}" dt="2020-08-07T03:54:44.921" v="18120" actId="207"/>
          <ac:spMkLst>
            <pc:docMk/>
            <pc:sldMk cId="2563528148" sldId="376"/>
            <ac:spMk id="12" creationId="{CB38E25E-0AA2-409C-91FC-E3A0A6F81BBD}"/>
          </ac:spMkLst>
        </pc:spChg>
        <pc:spChg chg="mod">
          <ac:chgData name="Eric Robeck" userId="bd4a307eb59aab52" providerId="LiveId" clId="{4E0E0411-3980-4CBF-B88D-FAF45381ACA3}" dt="2020-08-07T03:54:12.858" v="18118"/>
          <ac:spMkLst>
            <pc:docMk/>
            <pc:sldMk cId="2563528148" sldId="376"/>
            <ac:spMk id="13" creationId="{CE4FF293-7A61-441A-93DB-2DA4D2539EAC}"/>
          </ac:spMkLst>
        </pc:spChg>
        <pc:spChg chg="mod">
          <ac:chgData name="Eric Robeck" userId="bd4a307eb59aab52" providerId="LiveId" clId="{4E0E0411-3980-4CBF-B88D-FAF45381ACA3}" dt="2020-08-07T03:54:12.858" v="18118"/>
          <ac:spMkLst>
            <pc:docMk/>
            <pc:sldMk cId="2563528148" sldId="376"/>
            <ac:spMk id="14" creationId="{6182A1A7-E6E7-491B-897F-AC264136FFFF}"/>
          </ac:spMkLst>
        </pc:spChg>
        <pc:spChg chg="mod">
          <ac:chgData name="Eric Robeck" userId="bd4a307eb59aab52" providerId="LiveId" clId="{4E0E0411-3980-4CBF-B88D-FAF45381ACA3}" dt="2020-08-07T03:54:12.858" v="18118"/>
          <ac:spMkLst>
            <pc:docMk/>
            <pc:sldMk cId="2563528148" sldId="376"/>
            <ac:spMk id="15" creationId="{1E4ED716-EE86-4076-BCE8-A678FA3ABCA7}"/>
          </ac:spMkLst>
        </pc:spChg>
        <pc:spChg chg="mod">
          <ac:chgData name="Eric Robeck" userId="bd4a307eb59aab52" providerId="LiveId" clId="{4E0E0411-3980-4CBF-B88D-FAF45381ACA3}" dt="2020-08-07T03:54:12.858" v="18118"/>
          <ac:spMkLst>
            <pc:docMk/>
            <pc:sldMk cId="2563528148" sldId="376"/>
            <ac:spMk id="16" creationId="{437B2F25-DEB4-45BA-9AF2-E3A1172BB93C}"/>
          </ac:spMkLst>
        </pc:spChg>
        <pc:grpChg chg="add mod">
          <ac:chgData name="Eric Robeck" userId="bd4a307eb59aab52" providerId="LiveId" clId="{4E0E0411-3980-4CBF-B88D-FAF45381ACA3}" dt="2020-08-07T03:54:12.858" v="18118"/>
          <ac:grpSpMkLst>
            <pc:docMk/>
            <pc:sldMk cId="2563528148" sldId="376"/>
            <ac:grpSpMk id="8" creationId="{CAD6FD69-19BD-4AB2-98FF-42B37412A6AE}"/>
          </ac:grpSpMkLst>
        </pc:grpChg>
        <pc:picChg chg="mod">
          <ac:chgData name="Eric Robeck" userId="bd4a307eb59aab52" providerId="LiveId" clId="{4E0E0411-3980-4CBF-B88D-FAF45381ACA3}" dt="2020-08-06T06:50:12.932" v="14452" actId="14826"/>
          <ac:picMkLst>
            <pc:docMk/>
            <pc:sldMk cId="2563528148" sldId="376"/>
            <ac:picMk id="3" creationId="{6282E616-CEAD-4ED8-8E88-1B4DE59AA2C4}"/>
          </ac:picMkLst>
        </pc:picChg>
      </pc:sldChg>
      <pc:sldChg chg="addSp modSp add mod ord">
        <pc:chgData name="Eric Robeck" userId="bd4a307eb59aab52" providerId="LiveId" clId="{4E0E0411-3980-4CBF-B88D-FAF45381ACA3}" dt="2020-08-07T16:56:23.117" v="22510"/>
        <pc:sldMkLst>
          <pc:docMk/>
          <pc:sldMk cId="1818810404" sldId="377"/>
        </pc:sldMkLst>
        <pc:spChg chg="mod">
          <ac:chgData name="Eric Robeck" userId="bd4a307eb59aab52" providerId="LiveId" clId="{4E0E0411-3980-4CBF-B88D-FAF45381ACA3}" dt="2020-08-07T16:56:23.117" v="22510"/>
          <ac:spMkLst>
            <pc:docMk/>
            <pc:sldMk cId="1818810404" sldId="377"/>
            <ac:spMk id="6" creationId="{B340A5AF-A7BB-4838-861D-B800668A7DCB}"/>
          </ac:spMkLst>
        </pc:spChg>
        <pc:spChg chg="mod">
          <ac:chgData name="Eric Robeck" userId="bd4a307eb59aab52" providerId="LiveId" clId="{4E0E0411-3980-4CBF-B88D-FAF45381ACA3}" dt="2020-08-07T04:18:09.716" v="18152"/>
          <ac:spMkLst>
            <pc:docMk/>
            <pc:sldMk cId="1818810404" sldId="377"/>
            <ac:spMk id="12" creationId="{C05B0CB5-9EED-4C65-9D75-C2FD52711D70}"/>
          </ac:spMkLst>
        </pc:spChg>
        <pc:spChg chg="mod">
          <ac:chgData name="Eric Robeck" userId="bd4a307eb59aab52" providerId="LiveId" clId="{4E0E0411-3980-4CBF-B88D-FAF45381ACA3}" dt="2020-08-07T04:18:09.716" v="18152"/>
          <ac:spMkLst>
            <pc:docMk/>
            <pc:sldMk cId="1818810404" sldId="377"/>
            <ac:spMk id="13" creationId="{507FE90A-8707-4030-ADEE-C66577B38299}"/>
          </ac:spMkLst>
        </pc:spChg>
        <pc:grpChg chg="add mod">
          <ac:chgData name="Eric Robeck" userId="bd4a307eb59aab52" providerId="LiveId" clId="{4E0E0411-3980-4CBF-B88D-FAF45381ACA3}" dt="2020-08-07T04:18:09.716" v="18152"/>
          <ac:grpSpMkLst>
            <pc:docMk/>
            <pc:sldMk cId="1818810404" sldId="377"/>
            <ac:grpSpMk id="8" creationId="{05BF5155-AD97-428C-9622-F31CB1C712C4}"/>
          </ac:grpSpMkLst>
        </pc:grpChg>
        <pc:picChg chg="mod">
          <ac:chgData name="Eric Robeck" userId="bd4a307eb59aab52" providerId="LiveId" clId="{4E0E0411-3980-4CBF-B88D-FAF45381ACA3}" dt="2020-08-06T06:52:23.054" v="14504" actId="14826"/>
          <ac:picMkLst>
            <pc:docMk/>
            <pc:sldMk cId="1818810404" sldId="377"/>
            <ac:picMk id="3" creationId="{6282E616-CEAD-4ED8-8E88-1B4DE59AA2C4}"/>
          </ac:picMkLst>
        </pc:picChg>
        <pc:picChg chg="mod">
          <ac:chgData name="Eric Robeck" userId="bd4a307eb59aab52" providerId="LiveId" clId="{4E0E0411-3980-4CBF-B88D-FAF45381ACA3}" dt="2020-08-07T04:18:09.716" v="18152"/>
          <ac:picMkLst>
            <pc:docMk/>
            <pc:sldMk cId="1818810404" sldId="377"/>
            <ac:picMk id="11" creationId="{E74E3D2F-2919-4BD7-AF22-B6703F358CCF}"/>
          </ac:picMkLst>
        </pc:picChg>
      </pc:sldChg>
      <pc:sldChg chg="addSp delSp modSp add mod">
        <pc:chgData name="Eric Robeck" userId="bd4a307eb59aab52" providerId="LiveId" clId="{4E0E0411-3980-4CBF-B88D-FAF45381ACA3}" dt="2020-08-07T16:56:44.438" v="22516"/>
        <pc:sldMkLst>
          <pc:docMk/>
          <pc:sldMk cId="568953989" sldId="378"/>
        </pc:sldMkLst>
        <pc:spChg chg="add mod">
          <ac:chgData name="Eric Robeck" userId="bd4a307eb59aab52" providerId="LiveId" clId="{4E0E0411-3980-4CBF-B88D-FAF45381ACA3}" dt="2020-08-07T03:53:34.010" v="18112" actId="164"/>
          <ac:spMkLst>
            <pc:docMk/>
            <pc:sldMk cId="568953989" sldId="378"/>
            <ac:spMk id="5" creationId="{229A1970-DD31-4DA7-9501-126655BDD1BC}"/>
          </ac:spMkLst>
        </pc:spChg>
        <pc:spChg chg="mod">
          <ac:chgData name="Eric Robeck" userId="bd4a307eb59aab52" providerId="LiveId" clId="{4E0E0411-3980-4CBF-B88D-FAF45381ACA3}" dt="2020-08-07T16:56:44.438" v="22516"/>
          <ac:spMkLst>
            <pc:docMk/>
            <pc:sldMk cId="568953989" sldId="378"/>
            <ac:spMk id="6" creationId="{B340A5AF-A7BB-4838-861D-B800668A7DCB}"/>
          </ac:spMkLst>
        </pc:spChg>
        <pc:spChg chg="add mod">
          <ac:chgData name="Eric Robeck" userId="bd4a307eb59aab52" providerId="LiveId" clId="{4E0E0411-3980-4CBF-B88D-FAF45381ACA3}" dt="2020-08-07T03:53:34.010" v="18112" actId="164"/>
          <ac:spMkLst>
            <pc:docMk/>
            <pc:sldMk cId="568953989" sldId="378"/>
            <ac:spMk id="7" creationId="{B3416ED5-ECE6-40CE-8F41-E7D50DE1F0AC}"/>
          </ac:spMkLst>
        </pc:spChg>
        <pc:spChg chg="mod">
          <ac:chgData name="Eric Robeck" userId="bd4a307eb59aab52" providerId="LiveId" clId="{4E0E0411-3980-4CBF-B88D-FAF45381ACA3}" dt="2020-08-07T03:53:28.689" v="18111"/>
          <ac:spMkLst>
            <pc:docMk/>
            <pc:sldMk cId="568953989" sldId="378"/>
            <ac:spMk id="15" creationId="{ECE90A4E-FC58-4912-880E-9D0566BCF042}"/>
          </ac:spMkLst>
        </pc:spChg>
        <pc:spChg chg="mod">
          <ac:chgData name="Eric Robeck" userId="bd4a307eb59aab52" providerId="LiveId" clId="{4E0E0411-3980-4CBF-B88D-FAF45381ACA3}" dt="2020-08-07T03:53:28.689" v="18111"/>
          <ac:spMkLst>
            <pc:docMk/>
            <pc:sldMk cId="568953989" sldId="378"/>
            <ac:spMk id="16" creationId="{A8489C38-1E9A-4751-83AD-CF937D9ED970}"/>
          </ac:spMkLst>
        </pc:spChg>
        <pc:spChg chg="mod">
          <ac:chgData name="Eric Robeck" userId="bd4a307eb59aab52" providerId="LiveId" clId="{4E0E0411-3980-4CBF-B88D-FAF45381ACA3}" dt="2020-08-07T03:53:28.689" v="18111"/>
          <ac:spMkLst>
            <pc:docMk/>
            <pc:sldMk cId="568953989" sldId="378"/>
            <ac:spMk id="17" creationId="{491ED3AE-B3A3-405B-B772-D227CCFB7259}"/>
          </ac:spMkLst>
        </pc:spChg>
        <pc:spChg chg="mod">
          <ac:chgData name="Eric Robeck" userId="bd4a307eb59aab52" providerId="LiveId" clId="{4E0E0411-3980-4CBF-B88D-FAF45381ACA3}" dt="2020-08-07T03:53:28.689" v="18111"/>
          <ac:spMkLst>
            <pc:docMk/>
            <pc:sldMk cId="568953989" sldId="378"/>
            <ac:spMk id="18" creationId="{64A61C39-DDB8-4C09-939E-D6DBA97612EB}"/>
          </ac:spMkLst>
        </pc:spChg>
        <pc:spChg chg="mod">
          <ac:chgData name="Eric Robeck" userId="bd4a307eb59aab52" providerId="LiveId" clId="{4E0E0411-3980-4CBF-B88D-FAF45381ACA3}" dt="2020-08-07T03:53:28.689" v="18111"/>
          <ac:spMkLst>
            <pc:docMk/>
            <pc:sldMk cId="568953989" sldId="378"/>
            <ac:spMk id="19" creationId="{6ABBF1AA-49F9-4227-BB5B-CB2CDA5C3C65}"/>
          </ac:spMkLst>
        </pc:spChg>
        <pc:spChg chg="mod">
          <ac:chgData name="Eric Robeck" userId="bd4a307eb59aab52" providerId="LiveId" clId="{4E0E0411-3980-4CBF-B88D-FAF45381ACA3}" dt="2020-08-07T03:53:28.689" v="18111"/>
          <ac:spMkLst>
            <pc:docMk/>
            <pc:sldMk cId="568953989" sldId="378"/>
            <ac:spMk id="20" creationId="{4A0DC7FA-B38B-485F-8C7A-3BBF03C6DDA8}"/>
          </ac:spMkLst>
        </pc:spChg>
        <pc:grpChg chg="add mod">
          <ac:chgData name="Eric Robeck" userId="bd4a307eb59aab52" providerId="LiveId" clId="{4E0E0411-3980-4CBF-B88D-FAF45381ACA3}" dt="2020-08-07T03:54:01.639" v="18117" actId="1076"/>
          <ac:grpSpMkLst>
            <pc:docMk/>
            <pc:sldMk cId="568953989" sldId="378"/>
            <ac:grpSpMk id="13" creationId="{8FD6538D-1F31-4C4C-8F91-66F455F3F22B}"/>
          </ac:grpSpMkLst>
        </pc:grpChg>
        <pc:grpChg chg="add del mod">
          <ac:chgData name="Eric Robeck" userId="bd4a307eb59aab52" providerId="LiveId" clId="{4E0E0411-3980-4CBF-B88D-FAF45381ACA3}" dt="2020-08-07T03:53:55.762" v="18116" actId="478"/>
          <ac:grpSpMkLst>
            <pc:docMk/>
            <pc:sldMk cId="568953989" sldId="378"/>
            <ac:grpSpMk id="14" creationId="{0046E0F9-BFCF-44E8-87AD-888CBE3C2346}"/>
          </ac:grpSpMkLst>
        </pc:grpChg>
        <pc:picChg chg="mod">
          <ac:chgData name="Eric Robeck" userId="bd4a307eb59aab52" providerId="LiveId" clId="{4E0E0411-3980-4CBF-B88D-FAF45381ACA3}" dt="2020-08-06T06:53:36.963" v="14511" actId="14826"/>
          <ac:picMkLst>
            <pc:docMk/>
            <pc:sldMk cId="568953989" sldId="378"/>
            <ac:picMk id="3" creationId="{6282E616-CEAD-4ED8-8E88-1B4DE59AA2C4}"/>
          </ac:picMkLst>
        </pc:picChg>
        <pc:picChg chg="add mod">
          <ac:chgData name="Eric Robeck" userId="bd4a307eb59aab52" providerId="LiveId" clId="{4E0E0411-3980-4CBF-B88D-FAF45381ACA3}" dt="2020-08-07T03:53:34.010" v="18112" actId="164"/>
          <ac:picMkLst>
            <pc:docMk/>
            <pc:sldMk cId="568953989" sldId="378"/>
            <ac:picMk id="4" creationId="{CA9464B1-A197-4EFD-8C2E-67087FF05CAD}"/>
          </ac:picMkLst>
        </pc:picChg>
      </pc:sldChg>
      <pc:sldChg chg="modSp add mod">
        <pc:chgData name="Eric Robeck" userId="bd4a307eb59aab52" providerId="LiveId" clId="{4E0E0411-3980-4CBF-B88D-FAF45381ACA3}" dt="2020-08-07T16:56:41.118" v="22515"/>
        <pc:sldMkLst>
          <pc:docMk/>
          <pc:sldMk cId="2417839617" sldId="379"/>
        </pc:sldMkLst>
        <pc:spChg chg="mod">
          <ac:chgData name="Eric Robeck" userId="bd4a307eb59aab52" providerId="LiveId" clId="{4E0E0411-3980-4CBF-B88D-FAF45381ACA3}" dt="2020-08-07T16:56:41.118" v="22515"/>
          <ac:spMkLst>
            <pc:docMk/>
            <pc:sldMk cId="2417839617" sldId="379"/>
            <ac:spMk id="6" creationId="{B340A5AF-A7BB-4838-861D-B800668A7DCB}"/>
          </ac:spMkLst>
        </pc:spChg>
      </pc:sldChg>
      <pc:sldChg chg="addSp delSp modSp add mod ord modClrScheme chgLayout">
        <pc:chgData name="Eric Robeck" userId="bd4a307eb59aab52" providerId="LiveId" clId="{4E0E0411-3980-4CBF-B88D-FAF45381ACA3}" dt="2020-08-07T18:15:20.688" v="25324" actId="700"/>
        <pc:sldMkLst>
          <pc:docMk/>
          <pc:sldMk cId="1596247270" sldId="380"/>
        </pc:sldMkLst>
        <pc:spChg chg="add mod ord">
          <ac:chgData name="Eric Robeck" userId="bd4a307eb59aab52" providerId="LiveId" clId="{4E0E0411-3980-4CBF-B88D-FAF45381ACA3}" dt="2020-08-07T18:15:20.688" v="25324" actId="700"/>
          <ac:spMkLst>
            <pc:docMk/>
            <pc:sldMk cId="1596247270" sldId="380"/>
            <ac:spMk id="2" creationId="{E4DC7101-0153-4F95-94B3-57221DE71298}"/>
          </ac:spMkLst>
        </pc:spChg>
        <pc:spChg chg="add mod ord">
          <ac:chgData name="Eric Robeck" userId="bd4a307eb59aab52" providerId="LiveId" clId="{4E0E0411-3980-4CBF-B88D-FAF45381ACA3}" dt="2020-08-07T18:15:20.688" v="25324" actId="700"/>
          <ac:spMkLst>
            <pc:docMk/>
            <pc:sldMk cId="1596247270" sldId="380"/>
            <ac:spMk id="3" creationId="{F5A6D2C8-33FA-411D-9033-9730E346BC14}"/>
          </ac:spMkLst>
        </pc:spChg>
        <pc:spChg chg="mod ord">
          <ac:chgData name="Eric Robeck" userId="bd4a307eb59aab52" providerId="LiveId" clId="{4E0E0411-3980-4CBF-B88D-FAF45381ACA3}" dt="2020-08-07T18:15:20.688" v="25324" actId="700"/>
          <ac:spMkLst>
            <pc:docMk/>
            <pc:sldMk cId="1596247270" sldId="380"/>
            <ac:spMk id="4" creationId="{963C3E98-415C-4E4D-947D-9D5787743007}"/>
          </ac:spMkLst>
        </pc:spChg>
        <pc:spChg chg="mod ord">
          <ac:chgData name="Eric Robeck" userId="bd4a307eb59aab52" providerId="LiveId" clId="{4E0E0411-3980-4CBF-B88D-FAF45381ACA3}" dt="2020-08-07T18:15:20.688" v="25324" actId="700"/>
          <ac:spMkLst>
            <pc:docMk/>
            <pc:sldMk cId="1596247270" sldId="380"/>
            <ac:spMk id="5" creationId="{8ADBE7C0-4702-4C9B-A9C3-49EFFF5DDC82}"/>
          </ac:spMkLst>
        </pc:spChg>
        <pc:spChg chg="del mod ord">
          <ac:chgData name="Eric Robeck" userId="bd4a307eb59aab52" providerId="LiveId" clId="{4E0E0411-3980-4CBF-B88D-FAF45381ACA3}" dt="2020-08-06T07:53:28.703" v="16434" actId="700"/>
          <ac:spMkLst>
            <pc:docMk/>
            <pc:sldMk cId="1596247270" sldId="380"/>
            <ac:spMk id="6" creationId="{AE08D6B2-54A9-4AF7-AF92-620299E3AA58}"/>
          </ac:spMkLst>
        </pc:spChg>
        <pc:spChg chg="del mod ord">
          <ac:chgData name="Eric Robeck" userId="bd4a307eb59aab52" providerId="LiveId" clId="{4E0E0411-3980-4CBF-B88D-FAF45381ACA3}" dt="2020-08-06T07:53:28.703" v="16434" actId="700"/>
          <ac:spMkLst>
            <pc:docMk/>
            <pc:sldMk cId="1596247270" sldId="380"/>
            <ac:spMk id="7" creationId="{9AA924E3-AD66-4748-B4FB-D970EC25EF6D}"/>
          </ac:spMkLst>
        </pc:spChg>
      </pc:sldChg>
      <pc:sldChg chg="modSp new del mod">
        <pc:chgData name="Eric Robeck" userId="bd4a307eb59aab52" providerId="LiveId" clId="{4E0E0411-3980-4CBF-B88D-FAF45381ACA3}" dt="2020-08-07T17:41:54.166" v="24028" actId="47"/>
        <pc:sldMkLst>
          <pc:docMk/>
          <pc:sldMk cId="4078724401" sldId="381"/>
        </pc:sldMkLst>
        <pc:spChg chg="mod">
          <ac:chgData name="Eric Robeck" userId="bd4a307eb59aab52" providerId="LiveId" clId="{4E0E0411-3980-4CBF-B88D-FAF45381ACA3}" dt="2020-08-07T17:08:17.377" v="22703" actId="20577"/>
          <ac:spMkLst>
            <pc:docMk/>
            <pc:sldMk cId="4078724401" sldId="381"/>
            <ac:spMk id="2" creationId="{208B7151-7627-4ABA-9E1C-43A0E41799D7}"/>
          </ac:spMkLst>
        </pc:spChg>
        <pc:spChg chg="mod">
          <ac:chgData name="Eric Robeck" userId="bd4a307eb59aab52" providerId="LiveId" clId="{4E0E0411-3980-4CBF-B88D-FAF45381ACA3}" dt="2020-08-07T17:10:24.987" v="22732" actId="5793"/>
          <ac:spMkLst>
            <pc:docMk/>
            <pc:sldMk cId="4078724401" sldId="381"/>
            <ac:spMk id="3" creationId="{6DEBDDCE-E3B9-4C12-979E-71DA9AB7848E}"/>
          </ac:spMkLst>
        </pc:spChg>
        <pc:spChg chg="mod">
          <ac:chgData name="Eric Robeck" userId="bd4a307eb59aab52" providerId="LiveId" clId="{4E0E0411-3980-4CBF-B88D-FAF45381ACA3}" dt="2020-08-06T16:51:58.281" v="17480"/>
          <ac:spMkLst>
            <pc:docMk/>
            <pc:sldMk cId="4078724401" sldId="381"/>
            <ac:spMk id="4" creationId="{44FBA130-40DA-4DB5-92FF-22F3B64D20C8}"/>
          </ac:spMkLst>
        </pc:spChg>
        <pc:spChg chg="mod">
          <ac:chgData name="Eric Robeck" userId="bd4a307eb59aab52" providerId="LiveId" clId="{4E0E0411-3980-4CBF-B88D-FAF45381ACA3}" dt="2020-08-06T16:51:56.663" v="17479"/>
          <ac:spMkLst>
            <pc:docMk/>
            <pc:sldMk cId="4078724401" sldId="381"/>
            <ac:spMk id="5" creationId="{E70FB769-35C5-4E17-AD6F-7F53459ED535}"/>
          </ac:spMkLst>
        </pc:spChg>
      </pc:sldChg>
      <pc:sldChg chg="addSp delSp modSp add del mod ord">
        <pc:chgData name="Eric Robeck" userId="bd4a307eb59aab52" providerId="LiveId" clId="{4E0E0411-3980-4CBF-B88D-FAF45381ACA3}" dt="2020-08-07T15:28:31.938" v="21971" actId="47"/>
        <pc:sldMkLst>
          <pc:docMk/>
          <pc:sldMk cId="300504171" sldId="382"/>
        </pc:sldMkLst>
        <pc:spChg chg="add mod">
          <ac:chgData name="Eric Robeck" userId="bd4a307eb59aab52" providerId="LiveId" clId="{4E0E0411-3980-4CBF-B88D-FAF45381ACA3}" dt="2020-08-07T13:39:44.159" v="20463" actId="20577"/>
          <ac:spMkLst>
            <pc:docMk/>
            <pc:sldMk cId="300504171" sldId="382"/>
            <ac:spMk id="4" creationId="{016ED180-75B1-4B5D-AD7E-421CEE580662}"/>
          </ac:spMkLst>
        </pc:spChg>
        <pc:spChg chg="mod">
          <ac:chgData name="Eric Robeck" userId="bd4a307eb59aab52" providerId="LiveId" clId="{4E0E0411-3980-4CBF-B88D-FAF45381ACA3}" dt="2020-08-07T12:18:39.278" v="20054" actId="20577"/>
          <ac:spMkLst>
            <pc:docMk/>
            <pc:sldMk cId="300504171" sldId="382"/>
            <ac:spMk id="6" creationId="{B340A5AF-A7BB-4838-861D-B800668A7DCB}"/>
          </ac:spMkLst>
        </pc:spChg>
        <pc:spChg chg="add mod">
          <ac:chgData name="Eric Robeck" userId="bd4a307eb59aab52" providerId="LiveId" clId="{4E0E0411-3980-4CBF-B88D-FAF45381ACA3}" dt="2020-08-07T13:37:35.634" v="20426" actId="113"/>
          <ac:spMkLst>
            <pc:docMk/>
            <pc:sldMk cId="300504171" sldId="382"/>
            <ac:spMk id="7" creationId="{6BE1C10E-B52D-4762-BF5D-765450D7E34F}"/>
          </ac:spMkLst>
        </pc:spChg>
        <pc:spChg chg="add del mod">
          <ac:chgData name="Eric Robeck" userId="bd4a307eb59aab52" providerId="LiveId" clId="{4E0E0411-3980-4CBF-B88D-FAF45381ACA3}" dt="2020-08-07T13:36:40.027" v="20417" actId="478"/>
          <ac:spMkLst>
            <pc:docMk/>
            <pc:sldMk cId="300504171" sldId="382"/>
            <ac:spMk id="8" creationId="{0D53D3AE-6222-46FB-B77F-6162E65709AE}"/>
          </ac:spMkLst>
        </pc:spChg>
        <pc:spChg chg="mod">
          <ac:chgData name="Eric Robeck" userId="bd4a307eb59aab52" providerId="LiveId" clId="{4E0E0411-3980-4CBF-B88D-FAF45381ACA3}" dt="2020-08-07T14:45:17.712" v="21847" actId="1076"/>
          <ac:spMkLst>
            <pc:docMk/>
            <pc:sldMk cId="300504171" sldId="382"/>
            <ac:spMk id="9" creationId="{6469517E-290E-4869-9346-4E15D295AA51}"/>
          </ac:spMkLst>
        </pc:spChg>
        <pc:spChg chg="add del mod">
          <ac:chgData name="Eric Robeck" userId="bd4a307eb59aab52" providerId="LiveId" clId="{4E0E0411-3980-4CBF-B88D-FAF45381ACA3}" dt="2020-08-07T14:42:28.703" v="21740" actId="22"/>
          <ac:spMkLst>
            <pc:docMk/>
            <pc:sldMk cId="300504171" sldId="382"/>
            <ac:spMk id="11" creationId="{DD880782-B8C3-41D8-877D-D3238503268E}"/>
          </ac:spMkLst>
        </pc:spChg>
        <pc:spChg chg="add mod">
          <ac:chgData name="Eric Robeck" userId="bd4a307eb59aab52" providerId="LiveId" clId="{4E0E0411-3980-4CBF-B88D-FAF45381ACA3}" dt="2020-08-07T15:08:16.772" v="21939" actId="20577"/>
          <ac:spMkLst>
            <pc:docMk/>
            <pc:sldMk cId="300504171" sldId="382"/>
            <ac:spMk id="12" creationId="{846ED6D6-2CD2-4788-85B7-DD945F16597A}"/>
          </ac:spMkLst>
        </pc:spChg>
        <pc:spChg chg="mod">
          <ac:chgData name="Eric Robeck" userId="bd4a307eb59aab52" providerId="LiveId" clId="{4E0E0411-3980-4CBF-B88D-FAF45381ACA3}" dt="2020-08-07T12:17:29.255" v="20020" actId="1076"/>
          <ac:spMkLst>
            <pc:docMk/>
            <pc:sldMk cId="300504171" sldId="382"/>
            <ac:spMk id="28" creationId="{CCCDF651-8EF3-4ACA-95B9-8AC137FC2ECD}"/>
          </ac:spMkLst>
        </pc:spChg>
        <pc:spChg chg="del">
          <ac:chgData name="Eric Robeck" userId="bd4a307eb59aab52" providerId="LiveId" clId="{4E0E0411-3980-4CBF-B88D-FAF45381ACA3}" dt="2020-08-07T11:40:12.308" v="18396" actId="478"/>
          <ac:spMkLst>
            <pc:docMk/>
            <pc:sldMk cId="300504171" sldId="382"/>
            <ac:spMk id="30" creationId="{8491BE15-8B51-4241-8DB3-1C2CB9202EBC}"/>
          </ac:spMkLst>
        </pc:spChg>
        <pc:spChg chg="add del mod topLvl">
          <ac:chgData name="Eric Robeck" userId="bd4a307eb59aab52" providerId="LiveId" clId="{4E0E0411-3980-4CBF-B88D-FAF45381ACA3}" dt="2020-08-07T12:19:14.286" v="20068" actId="1076"/>
          <ac:spMkLst>
            <pc:docMk/>
            <pc:sldMk cId="300504171" sldId="382"/>
            <ac:spMk id="31" creationId="{846EC7D7-33AF-4F54-B452-EB991D37565C}"/>
          </ac:spMkLst>
        </pc:spChg>
        <pc:spChg chg="mod topLvl">
          <ac:chgData name="Eric Robeck" userId="bd4a307eb59aab52" providerId="LiveId" clId="{4E0E0411-3980-4CBF-B88D-FAF45381ACA3}" dt="2020-08-07T12:19:45.526" v="20081" actId="20577"/>
          <ac:spMkLst>
            <pc:docMk/>
            <pc:sldMk cId="300504171" sldId="382"/>
            <ac:spMk id="33" creationId="{424FD1CC-B5BB-4ED2-B2A1-D89DB643775E}"/>
          </ac:spMkLst>
        </pc:spChg>
        <pc:spChg chg="mod">
          <ac:chgData name="Eric Robeck" userId="bd4a307eb59aab52" providerId="LiveId" clId="{4E0E0411-3980-4CBF-B88D-FAF45381ACA3}" dt="2020-08-07T13:25:58.237" v="20327"/>
          <ac:spMkLst>
            <pc:docMk/>
            <pc:sldMk cId="300504171" sldId="382"/>
            <ac:spMk id="37" creationId="{59E5E261-9043-4EB5-9260-9058E510977A}"/>
          </ac:spMkLst>
        </pc:spChg>
        <pc:spChg chg="mod">
          <ac:chgData name="Eric Robeck" userId="bd4a307eb59aab52" providerId="LiveId" clId="{4E0E0411-3980-4CBF-B88D-FAF45381ACA3}" dt="2020-08-07T13:25:58.237" v="20327"/>
          <ac:spMkLst>
            <pc:docMk/>
            <pc:sldMk cId="300504171" sldId="382"/>
            <ac:spMk id="39" creationId="{D62CAE85-8EFB-4813-8668-194412F84F77}"/>
          </ac:spMkLst>
        </pc:spChg>
        <pc:spChg chg="add mod">
          <ac:chgData name="Eric Robeck" userId="bd4a307eb59aab52" providerId="LiveId" clId="{4E0E0411-3980-4CBF-B88D-FAF45381ACA3}" dt="2020-08-07T15:02:42.446" v="21873" actId="14100"/>
          <ac:spMkLst>
            <pc:docMk/>
            <pc:sldMk cId="300504171" sldId="382"/>
            <ac:spMk id="40" creationId="{AB9E247F-C7EA-46C7-B77C-F7378B20BAFD}"/>
          </ac:spMkLst>
        </pc:spChg>
        <pc:spChg chg="mod">
          <ac:chgData name="Eric Robeck" userId="bd4a307eb59aab52" providerId="LiveId" clId="{4E0E0411-3980-4CBF-B88D-FAF45381ACA3}" dt="2020-08-07T04:27:55.825" v="18192" actId="165"/>
          <ac:spMkLst>
            <pc:docMk/>
            <pc:sldMk cId="300504171" sldId="382"/>
            <ac:spMk id="59" creationId="{C06C6D79-C69A-4F12-8498-7CC33FAAD061}"/>
          </ac:spMkLst>
        </pc:spChg>
        <pc:spChg chg="mod">
          <ac:chgData name="Eric Robeck" userId="bd4a307eb59aab52" providerId="LiveId" clId="{4E0E0411-3980-4CBF-B88D-FAF45381ACA3}" dt="2020-08-07T04:27:55.825" v="18192" actId="165"/>
          <ac:spMkLst>
            <pc:docMk/>
            <pc:sldMk cId="300504171" sldId="382"/>
            <ac:spMk id="60" creationId="{DA6D3CF1-6105-4522-8562-38D19DD52F7B}"/>
          </ac:spMkLst>
        </pc:spChg>
        <pc:spChg chg="mod">
          <ac:chgData name="Eric Robeck" userId="bd4a307eb59aab52" providerId="LiveId" clId="{4E0E0411-3980-4CBF-B88D-FAF45381ACA3}" dt="2020-08-07T04:32:09.410" v="18247" actId="20577"/>
          <ac:spMkLst>
            <pc:docMk/>
            <pc:sldMk cId="300504171" sldId="382"/>
            <ac:spMk id="63" creationId="{21C93525-A6D7-411D-B105-95FB8C77D161}"/>
          </ac:spMkLst>
        </pc:spChg>
        <pc:spChg chg="mod">
          <ac:chgData name="Eric Robeck" userId="bd4a307eb59aab52" providerId="LiveId" clId="{4E0E0411-3980-4CBF-B88D-FAF45381ACA3}" dt="2020-08-07T11:41:41.117" v="18405" actId="20577"/>
          <ac:spMkLst>
            <pc:docMk/>
            <pc:sldMk cId="300504171" sldId="382"/>
            <ac:spMk id="64" creationId="{252C5FEA-C4BF-415E-9903-5B8DD4D6FC62}"/>
          </ac:spMkLst>
        </pc:spChg>
        <pc:grpChg chg="del mod topLvl">
          <ac:chgData name="Eric Robeck" userId="bd4a307eb59aab52" providerId="LiveId" clId="{4E0E0411-3980-4CBF-B88D-FAF45381ACA3}" dt="2020-08-07T04:27:55.825" v="18192" actId="165"/>
          <ac:grpSpMkLst>
            <pc:docMk/>
            <pc:sldMk cId="300504171" sldId="382"/>
            <ac:grpSpMk id="25" creationId="{6E96CBAE-818F-4A45-B9EF-7B1AE1E6BCF6}"/>
          </ac:grpSpMkLst>
        </pc:grpChg>
        <pc:grpChg chg="del mod topLvl">
          <ac:chgData name="Eric Robeck" userId="bd4a307eb59aab52" providerId="LiveId" clId="{4E0E0411-3980-4CBF-B88D-FAF45381ACA3}" dt="2020-08-07T04:30:00.009" v="18199" actId="165"/>
          <ac:grpSpMkLst>
            <pc:docMk/>
            <pc:sldMk cId="300504171" sldId="382"/>
            <ac:grpSpMk id="26" creationId="{B07A561E-94C4-49D0-9010-5C4625B48D7F}"/>
          </ac:grpSpMkLst>
        </pc:grpChg>
        <pc:grpChg chg="add mod">
          <ac:chgData name="Eric Robeck" userId="bd4a307eb59aab52" providerId="LiveId" clId="{4E0E0411-3980-4CBF-B88D-FAF45381ACA3}" dt="2020-08-07T13:25:58.237" v="20327"/>
          <ac:grpSpMkLst>
            <pc:docMk/>
            <pc:sldMk cId="300504171" sldId="382"/>
            <ac:grpSpMk id="34" creationId="{74D0F72E-A5CF-41F5-A20D-0C4E5125ADEC}"/>
          </ac:grpSpMkLst>
        </pc:grpChg>
        <pc:grpChg chg="del">
          <ac:chgData name="Eric Robeck" userId="bd4a307eb59aab52" providerId="LiveId" clId="{4E0E0411-3980-4CBF-B88D-FAF45381ACA3}" dt="2020-08-07T04:27:35.775" v="18190" actId="165"/>
          <ac:grpSpMkLst>
            <pc:docMk/>
            <pc:sldMk cId="300504171" sldId="382"/>
            <ac:grpSpMk id="36" creationId="{CB079F99-E2B0-44F6-9792-49B5B38ABC51}"/>
          </ac:grpSpMkLst>
        </pc:grpChg>
        <pc:grpChg chg="del">
          <ac:chgData name="Eric Robeck" userId="bd4a307eb59aab52" providerId="LiveId" clId="{4E0E0411-3980-4CBF-B88D-FAF45381ACA3}" dt="2020-08-07T04:27:40.407" v="18191" actId="165"/>
          <ac:grpSpMkLst>
            <pc:docMk/>
            <pc:sldMk cId="300504171" sldId="382"/>
            <ac:grpSpMk id="38" creationId="{09AE4D49-CEE6-433E-ADC5-341A65894018}"/>
          </ac:grpSpMkLst>
        </pc:grpChg>
        <pc:grpChg chg="del mod topLvl">
          <ac:chgData name="Eric Robeck" userId="bd4a307eb59aab52" providerId="LiveId" clId="{4E0E0411-3980-4CBF-B88D-FAF45381ACA3}" dt="2020-08-07T04:30:15.402" v="18201" actId="478"/>
          <ac:grpSpMkLst>
            <pc:docMk/>
            <pc:sldMk cId="300504171" sldId="382"/>
            <ac:grpSpMk id="57" creationId="{754BB893-AF99-42AE-AE7B-90EE9CE78F55}"/>
          </ac:grpSpMkLst>
        </pc:grpChg>
        <pc:grpChg chg="del mod topLvl">
          <ac:chgData name="Eric Robeck" userId="bd4a307eb59aab52" providerId="LiveId" clId="{4E0E0411-3980-4CBF-B88D-FAF45381ACA3}" dt="2020-08-07T13:25:57.368" v="20326" actId="478"/>
          <ac:grpSpMkLst>
            <pc:docMk/>
            <pc:sldMk cId="300504171" sldId="382"/>
            <ac:grpSpMk id="61" creationId="{33C67CDE-8382-4854-9138-95D1A3838027}"/>
          </ac:grpSpMkLst>
        </pc:grpChg>
        <pc:picChg chg="add del ord">
          <ac:chgData name="Eric Robeck" userId="bd4a307eb59aab52" providerId="LiveId" clId="{4E0E0411-3980-4CBF-B88D-FAF45381ACA3}" dt="2020-08-07T11:39:44.285" v="18388" actId="478"/>
          <ac:picMkLst>
            <pc:docMk/>
            <pc:sldMk cId="300504171" sldId="382"/>
            <ac:picMk id="5" creationId="{951897B2-C4AD-40F5-A153-9867B9A2ED4C}"/>
          </ac:picMkLst>
        </pc:picChg>
        <pc:picChg chg="mod">
          <ac:chgData name="Eric Robeck" userId="bd4a307eb59aab52" providerId="LiveId" clId="{4E0E0411-3980-4CBF-B88D-FAF45381ACA3}" dt="2020-08-07T13:25:58.237" v="20327"/>
          <ac:picMkLst>
            <pc:docMk/>
            <pc:sldMk cId="300504171" sldId="382"/>
            <ac:picMk id="35" creationId="{645E9069-479D-45DE-BEB3-A3812DCF7398}"/>
          </ac:picMkLst>
        </pc:picChg>
        <pc:picChg chg="mod ord topLvl">
          <ac:chgData name="Eric Robeck" userId="bd4a307eb59aab52" providerId="LiveId" clId="{4E0E0411-3980-4CBF-B88D-FAF45381ACA3}" dt="2020-08-07T13:25:25.602" v="20324" actId="14826"/>
          <ac:picMkLst>
            <pc:docMk/>
            <pc:sldMk cId="300504171" sldId="382"/>
            <ac:picMk id="45" creationId="{320718DE-6D46-4D3A-9D15-0E3AFC250F88}"/>
          </ac:picMkLst>
        </pc:picChg>
        <pc:picChg chg="mod ord topLvl">
          <ac:chgData name="Eric Robeck" userId="bd4a307eb59aab52" providerId="LiveId" clId="{4E0E0411-3980-4CBF-B88D-FAF45381ACA3}" dt="2020-08-07T13:25:41.255" v="20325" actId="14826"/>
          <ac:picMkLst>
            <pc:docMk/>
            <pc:sldMk cId="300504171" sldId="382"/>
            <ac:picMk id="53" creationId="{2E83C5C4-8D09-44D9-819F-986E63029ED7}"/>
          </ac:picMkLst>
        </pc:picChg>
        <pc:picChg chg="mod">
          <ac:chgData name="Eric Robeck" userId="bd4a307eb59aab52" providerId="LiveId" clId="{4E0E0411-3980-4CBF-B88D-FAF45381ACA3}" dt="2020-08-07T04:27:55.825" v="18192" actId="165"/>
          <ac:picMkLst>
            <pc:docMk/>
            <pc:sldMk cId="300504171" sldId="382"/>
            <ac:picMk id="58" creationId="{F800706F-F303-4519-A265-C817843FDD38}"/>
          </ac:picMkLst>
        </pc:picChg>
        <pc:picChg chg="mod">
          <ac:chgData name="Eric Robeck" userId="bd4a307eb59aab52" providerId="LiveId" clId="{4E0E0411-3980-4CBF-B88D-FAF45381ACA3}" dt="2020-08-07T04:30:00.009" v="18199" actId="165"/>
          <ac:picMkLst>
            <pc:docMk/>
            <pc:sldMk cId="300504171" sldId="382"/>
            <ac:picMk id="62" creationId="{24B72097-1D6F-4B38-96EA-CD086E65D60E}"/>
          </ac:picMkLst>
        </pc:picChg>
        <pc:cxnChg chg="add del">
          <ac:chgData name="Eric Robeck" userId="bd4a307eb59aab52" providerId="LiveId" clId="{4E0E0411-3980-4CBF-B88D-FAF45381ACA3}" dt="2020-08-07T04:35:34.373" v="18309" actId="11529"/>
          <ac:cxnSpMkLst>
            <pc:docMk/>
            <pc:sldMk cId="300504171" sldId="382"/>
            <ac:cxnSpMk id="3" creationId="{8BB95381-5209-429D-AA8B-1E9915D67FF2}"/>
          </ac:cxnSpMkLst>
        </pc:cxnChg>
      </pc:sldChg>
      <pc:sldChg chg="add del">
        <pc:chgData name="Eric Robeck" userId="bd4a307eb59aab52" providerId="LiveId" clId="{4E0E0411-3980-4CBF-B88D-FAF45381ACA3}" dt="2020-08-07T04:22:49.940" v="18170" actId="47"/>
        <pc:sldMkLst>
          <pc:docMk/>
          <pc:sldMk cId="460586217" sldId="382"/>
        </pc:sldMkLst>
      </pc:sldChg>
      <pc:sldChg chg="addSp delSp modSp add del mod">
        <pc:chgData name="Eric Robeck" userId="bd4a307eb59aab52" providerId="LiveId" clId="{4E0E0411-3980-4CBF-B88D-FAF45381ACA3}" dt="2020-08-07T15:28:31.938" v="21971" actId="47"/>
        <pc:sldMkLst>
          <pc:docMk/>
          <pc:sldMk cId="3883015331" sldId="383"/>
        </pc:sldMkLst>
        <pc:spChg chg="add mod">
          <ac:chgData name="Eric Robeck" userId="bd4a307eb59aab52" providerId="LiveId" clId="{4E0E0411-3980-4CBF-B88D-FAF45381ACA3}" dt="2020-08-07T13:22:30.575" v="20313" actId="20577"/>
          <ac:spMkLst>
            <pc:docMk/>
            <pc:sldMk cId="3883015331" sldId="383"/>
            <ac:spMk id="2" creationId="{3F3D0193-C9CA-41BF-9696-84AEAA8EBE65}"/>
          </ac:spMkLst>
        </pc:spChg>
        <pc:spChg chg="add mod">
          <ac:chgData name="Eric Robeck" userId="bd4a307eb59aab52" providerId="LiveId" clId="{4E0E0411-3980-4CBF-B88D-FAF45381ACA3}" dt="2020-08-07T13:22:33.873" v="20315" actId="20577"/>
          <ac:spMkLst>
            <pc:docMk/>
            <pc:sldMk cId="3883015331" sldId="383"/>
            <ac:spMk id="3" creationId="{0915B52F-905A-4647-B6EB-EA5A3A178651}"/>
          </ac:spMkLst>
        </pc:spChg>
        <pc:spChg chg="mod">
          <ac:chgData name="Eric Robeck" userId="bd4a307eb59aab52" providerId="LiveId" clId="{4E0E0411-3980-4CBF-B88D-FAF45381ACA3}" dt="2020-08-07T13:39:56.846" v="20464"/>
          <ac:spMkLst>
            <pc:docMk/>
            <pc:sldMk cId="3883015331" sldId="383"/>
            <ac:spMk id="4" creationId="{016ED180-75B1-4B5D-AD7E-421CEE580662}"/>
          </ac:spMkLst>
        </pc:spChg>
        <pc:spChg chg="add">
          <ac:chgData name="Eric Robeck" userId="bd4a307eb59aab52" providerId="LiveId" clId="{4E0E0411-3980-4CBF-B88D-FAF45381ACA3}" dt="2020-08-07T13:22:28.038" v="20311" actId="22"/>
          <ac:spMkLst>
            <pc:docMk/>
            <pc:sldMk cId="3883015331" sldId="383"/>
            <ac:spMk id="5" creationId="{30D6B131-3CE3-443A-92D7-74F20BFE5344}"/>
          </ac:spMkLst>
        </pc:spChg>
        <pc:spChg chg="del">
          <ac:chgData name="Eric Robeck" userId="bd4a307eb59aab52" providerId="LiveId" clId="{4E0E0411-3980-4CBF-B88D-FAF45381ACA3}" dt="2020-08-07T13:22:27.394" v="20310" actId="478"/>
          <ac:spMkLst>
            <pc:docMk/>
            <pc:sldMk cId="3883015331" sldId="383"/>
            <ac:spMk id="7" creationId="{6BE1C10E-B52D-4762-BF5D-765450D7E34F}"/>
          </ac:spMkLst>
        </pc:spChg>
        <pc:spChg chg="add del mod">
          <ac:chgData name="Eric Robeck" userId="bd4a307eb59aab52" providerId="LiveId" clId="{4E0E0411-3980-4CBF-B88D-FAF45381ACA3}" dt="2020-08-07T15:11:32.394" v="21940" actId="478"/>
          <ac:spMkLst>
            <pc:docMk/>
            <pc:sldMk cId="3883015331" sldId="383"/>
            <ac:spMk id="8" creationId="{0A6286B4-0B4F-4CDD-AD54-BE8F2E0552D3}"/>
          </ac:spMkLst>
        </pc:spChg>
        <pc:spChg chg="add del">
          <ac:chgData name="Eric Robeck" userId="bd4a307eb59aab52" providerId="LiveId" clId="{4E0E0411-3980-4CBF-B88D-FAF45381ACA3}" dt="2020-08-07T15:11:35.132" v="21941" actId="478"/>
          <ac:spMkLst>
            <pc:docMk/>
            <pc:sldMk cId="3883015331" sldId="383"/>
            <ac:spMk id="11" creationId="{E9C89765-D716-467E-AF64-D43AA8167855}"/>
          </ac:spMkLst>
        </pc:spChg>
        <pc:spChg chg="add mod">
          <ac:chgData name="Eric Robeck" userId="bd4a307eb59aab52" providerId="LiveId" clId="{4E0E0411-3980-4CBF-B88D-FAF45381ACA3}" dt="2020-08-07T15:11:46" v="21943" actId="120"/>
          <ac:spMkLst>
            <pc:docMk/>
            <pc:sldMk cId="3883015331" sldId="383"/>
            <ac:spMk id="12" creationId="{0AB2CC75-0A90-475F-B225-6B86C820A399}"/>
          </ac:spMkLst>
        </pc:spChg>
        <pc:spChg chg="add">
          <ac:chgData name="Eric Robeck" userId="bd4a307eb59aab52" providerId="LiveId" clId="{4E0E0411-3980-4CBF-B88D-FAF45381ACA3}" dt="2020-08-07T15:11:35.761" v="21942" actId="22"/>
          <ac:spMkLst>
            <pc:docMk/>
            <pc:sldMk cId="3883015331" sldId="383"/>
            <ac:spMk id="13" creationId="{6BBA2D6F-4E85-453C-9597-52CE05203B77}"/>
          </ac:spMkLst>
        </pc:spChg>
        <pc:spChg chg="del mod">
          <ac:chgData name="Eric Robeck" userId="bd4a307eb59aab52" providerId="LiveId" clId="{4E0E0411-3980-4CBF-B88D-FAF45381ACA3}" dt="2020-08-07T13:22:27.394" v="20310" actId="478"/>
          <ac:spMkLst>
            <pc:docMk/>
            <pc:sldMk cId="3883015331" sldId="383"/>
            <ac:spMk id="31" creationId="{846EC7D7-33AF-4F54-B452-EB991D37565C}"/>
          </ac:spMkLst>
        </pc:spChg>
        <pc:spChg chg="del mod">
          <ac:chgData name="Eric Robeck" userId="bd4a307eb59aab52" providerId="LiveId" clId="{4E0E0411-3980-4CBF-B88D-FAF45381ACA3}" dt="2020-08-07T13:22:27.394" v="20310" actId="478"/>
          <ac:spMkLst>
            <pc:docMk/>
            <pc:sldMk cId="3883015331" sldId="383"/>
            <ac:spMk id="33" creationId="{424FD1CC-B5BB-4ED2-B2A1-D89DB643775E}"/>
          </ac:spMkLst>
        </pc:spChg>
        <pc:grpChg chg="mod">
          <ac:chgData name="Eric Robeck" userId="bd4a307eb59aab52" providerId="LiveId" clId="{4E0E0411-3980-4CBF-B88D-FAF45381ACA3}" dt="2020-08-07T13:22:43.738" v="20316" actId="1076"/>
          <ac:grpSpMkLst>
            <pc:docMk/>
            <pc:sldMk cId="3883015331" sldId="383"/>
            <ac:grpSpMk id="61" creationId="{33C67CDE-8382-4854-9138-95D1A3838027}"/>
          </ac:grpSpMkLst>
        </pc:grpChg>
        <pc:picChg chg="mod">
          <ac:chgData name="Eric Robeck" userId="bd4a307eb59aab52" providerId="LiveId" clId="{4E0E0411-3980-4CBF-B88D-FAF45381ACA3}" dt="2020-08-07T14:50:02.590" v="21861" actId="1076"/>
          <ac:picMkLst>
            <pc:docMk/>
            <pc:sldMk cId="3883015331" sldId="383"/>
            <ac:picMk id="45" creationId="{320718DE-6D46-4D3A-9D15-0E3AFC250F88}"/>
          </ac:picMkLst>
        </pc:picChg>
        <pc:picChg chg="mod">
          <ac:chgData name="Eric Robeck" userId="bd4a307eb59aab52" providerId="LiveId" clId="{4E0E0411-3980-4CBF-B88D-FAF45381ACA3}" dt="2020-08-07T13:24:22.548" v="20322" actId="14826"/>
          <ac:picMkLst>
            <pc:docMk/>
            <pc:sldMk cId="3883015331" sldId="383"/>
            <ac:picMk id="53" creationId="{2E83C5C4-8D09-44D9-819F-986E63029ED7}"/>
          </ac:picMkLst>
        </pc:picChg>
      </pc:sldChg>
      <pc:sldChg chg="addSp delSp modSp add del mod">
        <pc:chgData name="Eric Robeck" userId="bd4a307eb59aab52" providerId="LiveId" clId="{4E0E0411-3980-4CBF-B88D-FAF45381ACA3}" dt="2020-08-07T15:28:31.938" v="21971" actId="47"/>
        <pc:sldMkLst>
          <pc:docMk/>
          <pc:sldMk cId="1583071528" sldId="384"/>
        </pc:sldMkLst>
        <pc:spChg chg="add del mod">
          <ac:chgData name="Eric Robeck" userId="bd4a307eb59aab52" providerId="LiveId" clId="{4E0E0411-3980-4CBF-B88D-FAF45381ACA3}" dt="2020-08-07T13:23:02.552" v="20318" actId="478"/>
          <ac:spMkLst>
            <pc:docMk/>
            <pc:sldMk cId="1583071528" sldId="384"/>
            <ac:spMk id="2" creationId="{51860AAA-B548-493B-A334-747D7CE9313E}"/>
          </ac:spMkLst>
        </pc:spChg>
        <pc:spChg chg="add">
          <ac:chgData name="Eric Robeck" userId="bd4a307eb59aab52" providerId="LiveId" clId="{4E0E0411-3980-4CBF-B88D-FAF45381ACA3}" dt="2020-08-07T14:49:40.381" v="21858" actId="22"/>
          <ac:spMkLst>
            <pc:docMk/>
            <pc:sldMk cId="1583071528" sldId="384"/>
            <ac:spMk id="3" creationId="{DA64C66F-4317-4313-85A1-8252FF3D776E}"/>
          </ac:spMkLst>
        </pc:spChg>
        <pc:spChg chg="mod">
          <ac:chgData name="Eric Robeck" userId="bd4a307eb59aab52" providerId="LiveId" clId="{4E0E0411-3980-4CBF-B88D-FAF45381ACA3}" dt="2020-08-07T13:40:02.351" v="20465"/>
          <ac:spMkLst>
            <pc:docMk/>
            <pc:sldMk cId="1583071528" sldId="384"/>
            <ac:spMk id="4" creationId="{016ED180-75B1-4B5D-AD7E-421CEE580662}"/>
          </ac:spMkLst>
        </pc:spChg>
        <pc:spChg chg="add del mod ord">
          <ac:chgData name="Eric Robeck" userId="bd4a307eb59aab52" providerId="LiveId" clId="{4E0E0411-3980-4CBF-B88D-FAF45381ACA3}" dt="2020-08-07T15:12:43.471" v="21955" actId="478"/>
          <ac:spMkLst>
            <pc:docMk/>
            <pc:sldMk cId="1583071528" sldId="384"/>
            <ac:spMk id="5" creationId="{A9DA863B-400C-4FE5-B9BC-357123230EE4}"/>
          </ac:spMkLst>
        </pc:spChg>
        <pc:spChg chg="mod">
          <ac:chgData name="Eric Robeck" userId="bd4a307eb59aab52" providerId="LiveId" clId="{4E0E0411-3980-4CBF-B88D-FAF45381ACA3}" dt="2020-08-07T13:21:53.841" v="20308" actId="14100"/>
          <ac:spMkLst>
            <pc:docMk/>
            <pc:sldMk cId="1583071528" sldId="384"/>
            <ac:spMk id="7" creationId="{6BE1C10E-B52D-4762-BF5D-765450D7E34F}"/>
          </ac:spMkLst>
        </pc:spChg>
        <pc:spChg chg="add del mod">
          <ac:chgData name="Eric Robeck" userId="bd4a307eb59aab52" providerId="LiveId" clId="{4E0E0411-3980-4CBF-B88D-FAF45381ACA3}" dt="2020-08-07T15:12:42.045" v="21954"/>
          <ac:spMkLst>
            <pc:docMk/>
            <pc:sldMk cId="1583071528" sldId="384"/>
            <ac:spMk id="8" creationId="{C7E51F8C-54CC-4D9B-9A04-13DD706F8B32}"/>
          </ac:spMkLst>
        </pc:spChg>
        <pc:spChg chg="mod">
          <ac:chgData name="Eric Robeck" userId="bd4a307eb59aab52" providerId="LiveId" clId="{4E0E0411-3980-4CBF-B88D-FAF45381ACA3}" dt="2020-08-07T14:49:05.052" v="21856" actId="20577"/>
          <ac:spMkLst>
            <pc:docMk/>
            <pc:sldMk cId="1583071528" sldId="384"/>
            <ac:spMk id="9" creationId="{6469517E-290E-4869-9346-4E15D295AA51}"/>
          </ac:spMkLst>
        </pc:spChg>
        <pc:spChg chg="mod">
          <ac:chgData name="Eric Robeck" userId="bd4a307eb59aab52" providerId="LiveId" clId="{4E0E0411-3980-4CBF-B88D-FAF45381ACA3}" dt="2020-08-07T13:23:03.170" v="20319"/>
          <ac:spMkLst>
            <pc:docMk/>
            <pc:sldMk cId="1583071528" sldId="384"/>
            <ac:spMk id="19" creationId="{D7F8B7B0-3736-4A12-935B-663989A9F4D6}"/>
          </ac:spMkLst>
        </pc:spChg>
        <pc:spChg chg="mod">
          <ac:chgData name="Eric Robeck" userId="bd4a307eb59aab52" providerId="LiveId" clId="{4E0E0411-3980-4CBF-B88D-FAF45381ACA3}" dt="2020-08-07T13:23:03.170" v="20319"/>
          <ac:spMkLst>
            <pc:docMk/>
            <pc:sldMk cId="1583071528" sldId="384"/>
            <ac:spMk id="20" creationId="{E71C1661-6B62-465E-BAB1-B1E618AC0D27}"/>
          </ac:spMkLst>
        </pc:spChg>
        <pc:spChg chg="add del mod">
          <ac:chgData name="Eric Robeck" userId="bd4a307eb59aab52" providerId="LiveId" clId="{4E0E0411-3980-4CBF-B88D-FAF45381ACA3}" dt="2020-08-07T15:12:12.908" v="21948" actId="478"/>
          <ac:spMkLst>
            <pc:docMk/>
            <pc:sldMk cId="1583071528" sldId="384"/>
            <ac:spMk id="21" creationId="{FD3FBCD0-CE75-4151-95AD-560CA2375D79}"/>
          </ac:spMkLst>
        </pc:spChg>
        <pc:spChg chg="mod">
          <ac:chgData name="Eric Robeck" userId="bd4a307eb59aab52" providerId="LiveId" clId="{4E0E0411-3980-4CBF-B88D-FAF45381ACA3}" dt="2020-08-07T13:21:53.841" v="20308" actId="14100"/>
          <ac:spMkLst>
            <pc:docMk/>
            <pc:sldMk cId="1583071528" sldId="384"/>
            <ac:spMk id="31" creationId="{846EC7D7-33AF-4F54-B452-EB991D37565C}"/>
          </ac:spMkLst>
        </pc:spChg>
        <pc:spChg chg="mod">
          <ac:chgData name="Eric Robeck" userId="bd4a307eb59aab52" providerId="LiveId" clId="{4E0E0411-3980-4CBF-B88D-FAF45381ACA3}" dt="2020-08-07T13:21:53.841" v="20308" actId="14100"/>
          <ac:spMkLst>
            <pc:docMk/>
            <pc:sldMk cId="1583071528" sldId="384"/>
            <ac:spMk id="33" creationId="{424FD1CC-B5BB-4ED2-B2A1-D89DB643775E}"/>
          </ac:spMkLst>
        </pc:spChg>
        <pc:grpChg chg="add mod">
          <ac:chgData name="Eric Robeck" userId="bd4a307eb59aab52" providerId="LiveId" clId="{4E0E0411-3980-4CBF-B88D-FAF45381ACA3}" dt="2020-08-07T13:23:03.170" v="20319"/>
          <ac:grpSpMkLst>
            <pc:docMk/>
            <pc:sldMk cId="1583071528" sldId="384"/>
            <ac:grpSpMk id="17" creationId="{13107473-32BA-478A-A792-D67C7213965B}"/>
          </ac:grpSpMkLst>
        </pc:grpChg>
        <pc:grpChg chg="del">
          <ac:chgData name="Eric Robeck" userId="bd4a307eb59aab52" providerId="LiveId" clId="{4E0E0411-3980-4CBF-B88D-FAF45381ACA3}" dt="2020-08-07T13:23:02.552" v="20318" actId="478"/>
          <ac:grpSpMkLst>
            <pc:docMk/>
            <pc:sldMk cId="1583071528" sldId="384"/>
            <ac:grpSpMk id="61" creationId="{33C67CDE-8382-4854-9138-95D1A3838027}"/>
          </ac:grpSpMkLst>
        </pc:grpChg>
        <pc:picChg chg="mod">
          <ac:chgData name="Eric Robeck" userId="bd4a307eb59aab52" providerId="LiveId" clId="{4E0E0411-3980-4CBF-B88D-FAF45381ACA3}" dt="2020-08-07T13:23:03.170" v="20319"/>
          <ac:picMkLst>
            <pc:docMk/>
            <pc:sldMk cId="1583071528" sldId="384"/>
            <ac:picMk id="18" creationId="{28253AA5-AB95-47F1-AD0A-C4A8F0040071}"/>
          </ac:picMkLst>
        </pc:picChg>
        <pc:picChg chg="mod ord">
          <ac:chgData name="Eric Robeck" userId="bd4a307eb59aab52" providerId="LiveId" clId="{4E0E0411-3980-4CBF-B88D-FAF45381ACA3}" dt="2020-08-07T15:12:22.975" v="21950" actId="167"/>
          <ac:picMkLst>
            <pc:docMk/>
            <pc:sldMk cId="1583071528" sldId="384"/>
            <ac:picMk id="45" creationId="{320718DE-6D46-4D3A-9D15-0E3AFC250F88}"/>
          </ac:picMkLst>
        </pc:picChg>
        <pc:picChg chg="mod">
          <ac:chgData name="Eric Robeck" userId="bd4a307eb59aab52" providerId="LiveId" clId="{4E0E0411-3980-4CBF-B88D-FAF45381ACA3}" dt="2020-08-07T13:23:30.756" v="20320" actId="14826"/>
          <ac:picMkLst>
            <pc:docMk/>
            <pc:sldMk cId="1583071528" sldId="384"/>
            <ac:picMk id="53" creationId="{2E83C5C4-8D09-44D9-819F-986E63029ED7}"/>
          </ac:picMkLst>
        </pc:picChg>
      </pc:sldChg>
      <pc:sldChg chg="addSp delSp modSp add mod ord addAnim delAnim modAnim">
        <pc:chgData name="Eric Robeck" userId="bd4a307eb59aab52" providerId="LiveId" clId="{4E0E0411-3980-4CBF-B88D-FAF45381ACA3}" dt="2020-08-07T17:39:20.924" v="24007" actId="20577"/>
        <pc:sldMkLst>
          <pc:docMk/>
          <pc:sldMk cId="846559237" sldId="385"/>
        </pc:sldMkLst>
        <pc:spChg chg="add del mod">
          <ac:chgData name="Eric Robeck" userId="bd4a307eb59aab52" providerId="LiveId" clId="{4E0E0411-3980-4CBF-B88D-FAF45381ACA3}" dt="2020-08-07T16:21:31.578" v="22347" actId="21"/>
          <ac:spMkLst>
            <pc:docMk/>
            <pc:sldMk cId="846559237" sldId="385"/>
            <ac:spMk id="2" creationId="{583DE2C0-F7F7-4D51-97BE-CD382DD56D1B}"/>
          </ac:spMkLst>
        </pc:spChg>
        <pc:spChg chg="mod">
          <ac:chgData name="Eric Robeck" userId="bd4a307eb59aab52" providerId="LiveId" clId="{4E0E0411-3980-4CBF-B88D-FAF45381ACA3}" dt="2020-08-07T17:39:20.924" v="24007" actId="20577"/>
          <ac:spMkLst>
            <pc:docMk/>
            <pc:sldMk cId="846559237" sldId="385"/>
            <ac:spMk id="4" creationId="{016ED180-75B1-4B5D-AD7E-421CEE580662}"/>
          </ac:spMkLst>
        </pc:spChg>
        <pc:spChg chg="mod">
          <ac:chgData name="Eric Robeck" userId="bd4a307eb59aab52" providerId="LiveId" clId="{4E0E0411-3980-4CBF-B88D-FAF45381ACA3}" dt="2020-08-07T16:24:14.806" v="22362" actId="1076"/>
          <ac:spMkLst>
            <pc:docMk/>
            <pc:sldMk cId="846559237" sldId="385"/>
            <ac:spMk id="7" creationId="{6BE1C10E-B52D-4762-BF5D-765450D7E34F}"/>
          </ac:spMkLst>
        </pc:spChg>
        <pc:spChg chg="add del">
          <ac:chgData name="Eric Robeck" userId="bd4a307eb59aab52" providerId="LiveId" clId="{4E0E0411-3980-4CBF-B88D-FAF45381ACA3}" dt="2020-08-07T15:13:04.797" v="21956" actId="478"/>
          <ac:spMkLst>
            <pc:docMk/>
            <pc:sldMk cId="846559237" sldId="385"/>
            <ac:spMk id="8" creationId="{8666A1E2-B3B3-4582-A410-B29D8305D673}"/>
          </ac:spMkLst>
        </pc:spChg>
        <pc:spChg chg="mod">
          <ac:chgData name="Eric Robeck" userId="bd4a307eb59aab52" providerId="LiveId" clId="{4E0E0411-3980-4CBF-B88D-FAF45381ACA3}" dt="2020-08-07T15:38:48.477" v="22052" actId="20577"/>
          <ac:spMkLst>
            <pc:docMk/>
            <pc:sldMk cId="846559237" sldId="385"/>
            <ac:spMk id="9" creationId="{6469517E-290E-4869-9346-4E15D295AA51}"/>
          </ac:spMkLst>
        </pc:spChg>
        <pc:spChg chg="add del">
          <ac:chgData name="Eric Robeck" userId="bd4a307eb59aab52" providerId="LiveId" clId="{4E0E0411-3980-4CBF-B88D-FAF45381ACA3}" dt="2020-08-07T16:22:11.405" v="22350" actId="478"/>
          <ac:spMkLst>
            <pc:docMk/>
            <pc:sldMk cId="846559237" sldId="385"/>
            <ac:spMk id="11" creationId="{5AFB47D9-BF28-44C4-8CC0-475C0428B4EF}"/>
          </ac:spMkLst>
        </pc:spChg>
        <pc:spChg chg="add del mod">
          <ac:chgData name="Eric Robeck" userId="bd4a307eb59aab52" providerId="LiveId" clId="{4E0E0411-3980-4CBF-B88D-FAF45381ACA3}" dt="2020-08-07T14:18:54.678" v="21559" actId="478"/>
          <ac:spMkLst>
            <pc:docMk/>
            <pc:sldMk cId="846559237" sldId="385"/>
            <ac:spMk id="11" creationId="{CD8C5EA3-F225-4768-AC4B-0AFC751D3571}"/>
          </ac:spMkLst>
        </pc:spChg>
        <pc:spChg chg="add mod">
          <ac:chgData name="Eric Robeck" userId="bd4a307eb59aab52" providerId="LiveId" clId="{4E0E0411-3980-4CBF-B88D-FAF45381ACA3}" dt="2020-08-07T14:25:22.314" v="21636" actId="20577"/>
          <ac:spMkLst>
            <pc:docMk/>
            <pc:sldMk cId="846559237" sldId="385"/>
            <ac:spMk id="12" creationId="{F6DB23F8-E3C8-4F12-AC88-8BEE465E5D97}"/>
          </ac:spMkLst>
        </pc:spChg>
        <pc:spChg chg="add del mod">
          <ac:chgData name="Eric Robeck" userId="bd4a307eb59aab52" providerId="LiveId" clId="{4E0E0411-3980-4CBF-B88D-FAF45381ACA3}" dt="2020-08-07T14:19:34.929" v="21570" actId="22"/>
          <ac:spMkLst>
            <pc:docMk/>
            <pc:sldMk cId="846559237" sldId="385"/>
            <ac:spMk id="13" creationId="{69ADB2E0-9602-4A6D-B3CA-AB88EE833460}"/>
          </ac:spMkLst>
        </pc:spChg>
        <pc:spChg chg="add del mod">
          <ac:chgData name="Eric Robeck" userId="bd4a307eb59aab52" providerId="LiveId" clId="{4E0E0411-3980-4CBF-B88D-FAF45381ACA3}" dt="2020-08-07T16:24:04.939" v="22361" actId="21"/>
          <ac:spMkLst>
            <pc:docMk/>
            <pc:sldMk cId="846559237" sldId="385"/>
            <ac:spMk id="13" creationId="{70EC240C-BD91-42CB-91C9-E44306EF32E7}"/>
          </ac:spMkLst>
        </pc:spChg>
        <pc:spChg chg="add mod">
          <ac:chgData name="Eric Robeck" userId="bd4a307eb59aab52" providerId="LiveId" clId="{4E0E0411-3980-4CBF-B88D-FAF45381ACA3}" dt="2020-08-07T17:17:11.623" v="22906" actId="20577"/>
          <ac:spMkLst>
            <pc:docMk/>
            <pc:sldMk cId="846559237" sldId="385"/>
            <ac:spMk id="14" creationId="{37819708-C1F5-4243-B2B1-9898C9E11F09}"/>
          </ac:spMkLst>
        </pc:spChg>
        <pc:spChg chg="add">
          <ac:chgData name="Eric Robeck" userId="bd4a307eb59aab52" providerId="LiveId" clId="{4E0E0411-3980-4CBF-B88D-FAF45381ACA3}" dt="2020-08-07T15:13:06.241" v="21957" actId="22"/>
          <ac:spMkLst>
            <pc:docMk/>
            <pc:sldMk cId="846559237" sldId="385"/>
            <ac:spMk id="15" creationId="{5E5F2019-A084-4184-93BC-1C0046F328CF}"/>
          </ac:spMkLst>
        </pc:spChg>
        <pc:spChg chg="add mod">
          <ac:chgData name="Eric Robeck" userId="bd4a307eb59aab52" providerId="LiveId" clId="{4E0E0411-3980-4CBF-B88D-FAF45381ACA3}" dt="2020-08-07T16:28:35.410" v="22384" actId="164"/>
          <ac:spMkLst>
            <pc:docMk/>
            <pc:sldMk cId="846559237" sldId="385"/>
            <ac:spMk id="16" creationId="{A1125F24-B84C-47F6-920D-B4A1F082CF1D}"/>
          </ac:spMkLst>
        </pc:spChg>
        <pc:spChg chg="mod">
          <ac:chgData name="Eric Robeck" userId="bd4a307eb59aab52" providerId="LiveId" clId="{4E0E0411-3980-4CBF-B88D-FAF45381ACA3}" dt="2020-08-07T14:21:41.077" v="21598" actId="1076"/>
          <ac:spMkLst>
            <pc:docMk/>
            <pc:sldMk cId="846559237" sldId="385"/>
            <ac:spMk id="19" creationId="{D7F8B7B0-3736-4A12-935B-663989A9F4D6}"/>
          </ac:spMkLst>
        </pc:spChg>
        <pc:spChg chg="mod">
          <ac:chgData name="Eric Robeck" userId="bd4a307eb59aab52" providerId="LiveId" clId="{4E0E0411-3980-4CBF-B88D-FAF45381ACA3}" dt="2020-08-07T14:21:35.138" v="21597" actId="1076"/>
          <ac:spMkLst>
            <pc:docMk/>
            <pc:sldMk cId="846559237" sldId="385"/>
            <ac:spMk id="20" creationId="{E71C1661-6B62-465E-BAB1-B1E618AC0D27}"/>
          </ac:spMkLst>
        </pc:spChg>
        <pc:spChg chg="add del mod">
          <ac:chgData name="Eric Robeck" userId="bd4a307eb59aab52" providerId="LiveId" clId="{4E0E0411-3980-4CBF-B88D-FAF45381ACA3}" dt="2020-08-07T16:11:58.895" v="22285" actId="478"/>
          <ac:spMkLst>
            <pc:docMk/>
            <pc:sldMk cId="846559237" sldId="385"/>
            <ac:spMk id="21" creationId="{848FFB53-3409-438D-80EC-36E203161C04}"/>
          </ac:spMkLst>
        </pc:spChg>
        <pc:spChg chg="del mod">
          <ac:chgData name="Eric Robeck" userId="bd4a307eb59aab52" providerId="LiveId" clId="{4E0E0411-3980-4CBF-B88D-FAF45381ACA3}" dt="2020-08-07T14:15:37.293" v="21526" actId="21"/>
          <ac:spMkLst>
            <pc:docMk/>
            <pc:sldMk cId="846559237" sldId="385"/>
            <ac:spMk id="21" creationId="{FD3FBCD0-CE75-4151-95AD-560CA2375D79}"/>
          </ac:spMkLst>
        </pc:spChg>
        <pc:spChg chg="add del mod">
          <ac:chgData name="Eric Robeck" userId="bd4a307eb59aab52" providerId="LiveId" clId="{4E0E0411-3980-4CBF-B88D-FAF45381ACA3}" dt="2020-08-07T16:09:20.246" v="22265" actId="478"/>
          <ac:spMkLst>
            <pc:docMk/>
            <pc:sldMk cId="846559237" sldId="385"/>
            <ac:spMk id="22" creationId="{238D0823-F97C-459C-8BAD-3EB99E6A7E39}"/>
          </ac:spMkLst>
        </pc:spChg>
        <pc:spChg chg="add del mod">
          <ac:chgData name="Eric Robeck" userId="bd4a307eb59aab52" providerId="LiveId" clId="{4E0E0411-3980-4CBF-B88D-FAF45381ACA3}" dt="2020-08-07T16:10:40.743" v="22272" actId="478"/>
          <ac:spMkLst>
            <pc:docMk/>
            <pc:sldMk cId="846559237" sldId="385"/>
            <ac:spMk id="26" creationId="{BE571BBE-73C0-487F-8103-DE2822652AD8}"/>
          </ac:spMkLst>
        </pc:spChg>
        <pc:spChg chg="add del mod">
          <ac:chgData name="Eric Robeck" userId="bd4a307eb59aab52" providerId="LiveId" clId="{4E0E0411-3980-4CBF-B88D-FAF45381ACA3}" dt="2020-08-07T16:10:40.743" v="22272" actId="478"/>
          <ac:spMkLst>
            <pc:docMk/>
            <pc:sldMk cId="846559237" sldId="385"/>
            <ac:spMk id="27" creationId="{31120885-A9DF-4983-9E9D-E05780AAC310}"/>
          </ac:spMkLst>
        </pc:spChg>
        <pc:spChg chg="add mod">
          <ac:chgData name="Eric Robeck" userId="bd4a307eb59aab52" providerId="LiveId" clId="{4E0E0411-3980-4CBF-B88D-FAF45381ACA3}" dt="2020-08-07T16:09:21.076" v="22266"/>
          <ac:spMkLst>
            <pc:docMk/>
            <pc:sldMk cId="846559237" sldId="385"/>
            <ac:spMk id="30" creationId="{805269ED-37D0-4E42-B122-7798BBED307D}"/>
          </ac:spMkLst>
        </pc:spChg>
        <pc:spChg chg="mod">
          <ac:chgData name="Eric Robeck" userId="bd4a307eb59aab52" providerId="LiveId" clId="{4E0E0411-3980-4CBF-B88D-FAF45381ACA3}" dt="2020-08-07T16:07:22.697" v="22249" actId="1076"/>
          <ac:spMkLst>
            <pc:docMk/>
            <pc:sldMk cId="846559237" sldId="385"/>
            <ac:spMk id="31" creationId="{846EC7D7-33AF-4F54-B452-EB991D37565C}"/>
          </ac:spMkLst>
        </pc:spChg>
        <pc:spChg chg="mod topLvl">
          <ac:chgData name="Eric Robeck" userId="bd4a307eb59aab52" providerId="LiveId" clId="{4E0E0411-3980-4CBF-B88D-FAF45381ACA3}" dt="2020-08-07T16:28:35.410" v="22384" actId="164"/>
          <ac:spMkLst>
            <pc:docMk/>
            <pc:sldMk cId="846559237" sldId="385"/>
            <ac:spMk id="33" creationId="{424FD1CC-B5BB-4ED2-B2A1-D89DB643775E}"/>
          </ac:spMkLst>
        </pc:spChg>
        <pc:spChg chg="add mod">
          <ac:chgData name="Eric Robeck" userId="bd4a307eb59aab52" providerId="LiveId" clId="{4E0E0411-3980-4CBF-B88D-FAF45381ACA3}" dt="2020-08-07T16:11:03.583" v="22276" actId="1038"/>
          <ac:spMkLst>
            <pc:docMk/>
            <pc:sldMk cId="846559237" sldId="385"/>
            <ac:spMk id="35" creationId="{52702786-90BC-4CB9-9AE5-192AE0E86D3B}"/>
          </ac:spMkLst>
        </pc:spChg>
        <pc:spChg chg="add mod">
          <ac:chgData name="Eric Robeck" userId="bd4a307eb59aab52" providerId="LiveId" clId="{4E0E0411-3980-4CBF-B88D-FAF45381ACA3}" dt="2020-08-07T16:10:43.582" v="22274"/>
          <ac:spMkLst>
            <pc:docMk/>
            <pc:sldMk cId="846559237" sldId="385"/>
            <ac:spMk id="36" creationId="{BAA9EABE-0A49-449C-B9A5-C9A9C1891175}"/>
          </ac:spMkLst>
        </pc:spChg>
        <pc:spChg chg="add mod">
          <ac:chgData name="Eric Robeck" userId="bd4a307eb59aab52" providerId="LiveId" clId="{4E0E0411-3980-4CBF-B88D-FAF45381ACA3}" dt="2020-08-07T16:11:59.852" v="22286"/>
          <ac:spMkLst>
            <pc:docMk/>
            <pc:sldMk cId="846559237" sldId="385"/>
            <ac:spMk id="38" creationId="{4CACB973-8F4F-4F67-BFD1-D5B8BB8B05FB}"/>
          </ac:spMkLst>
        </pc:spChg>
        <pc:grpChg chg="add del mod">
          <ac:chgData name="Eric Robeck" userId="bd4a307eb59aab52" providerId="LiveId" clId="{4E0E0411-3980-4CBF-B88D-FAF45381ACA3}" dt="2020-08-07T14:12:21.371" v="21499" actId="165"/>
          <ac:grpSpMkLst>
            <pc:docMk/>
            <pc:sldMk cId="846559237" sldId="385"/>
            <ac:grpSpMk id="2" creationId="{7A74AC93-C16C-41BB-B62E-C296055593B1}"/>
          </ac:grpSpMkLst>
        </pc:grpChg>
        <pc:grpChg chg="add mod ord">
          <ac:chgData name="Eric Robeck" userId="bd4a307eb59aab52" providerId="LiveId" clId="{4E0E0411-3980-4CBF-B88D-FAF45381ACA3}" dt="2020-08-07T16:33:15.798" v="22408" actId="167"/>
          <ac:grpSpMkLst>
            <pc:docMk/>
            <pc:sldMk cId="846559237" sldId="385"/>
            <ac:grpSpMk id="3" creationId="{011CFF41-FE54-47B8-B73D-BEEFA1A1D9EA}"/>
          </ac:grpSpMkLst>
        </pc:grpChg>
        <pc:grpChg chg="add del mod ord">
          <ac:chgData name="Eric Robeck" userId="bd4a307eb59aab52" providerId="LiveId" clId="{4E0E0411-3980-4CBF-B88D-FAF45381ACA3}" dt="2020-08-07T16:28:27.741" v="22383" actId="165"/>
          <ac:grpSpMkLst>
            <pc:docMk/>
            <pc:sldMk cId="846559237" sldId="385"/>
            <ac:grpSpMk id="5" creationId="{95D2385F-B6B5-48A8-B22B-905667D6EF85}"/>
          </ac:grpSpMkLst>
        </pc:grpChg>
        <pc:grpChg chg="add mod">
          <ac:chgData name="Eric Robeck" userId="bd4a307eb59aab52" providerId="LiveId" clId="{4E0E0411-3980-4CBF-B88D-FAF45381ACA3}" dt="2020-08-07T16:21:19.439" v="22346" actId="164"/>
          <ac:grpSpMkLst>
            <pc:docMk/>
            <pc:sldMk cId="846559237" sldId="385"/>
            <ac:grpSpMk id="8" creationId="{DF2CD45D-1291-4BFA-ACA6-E80AA0C5DA25}"/>
          </ac:grpSpMkLst>
        </pc:grpChg>
        <pc:grpChg chg="mod">
          <ac:chgData name="Eric Robeck" userId="bd4a307eb59aab52" providerId="LiveId" clId="{4E0E0411-3980-4CBF-B88D-FAF45381ACA3}" dt="2020-08-07T15:47:56.835" v="22127" actId="1076"/>
          <ac:grpSpMkLst>
            <pc:docMk/>
            <pc:sldMk cId="846559237" sldId="385"/>
            <ac:grpSpMk id="17" creationId="{13107473-32BA-478A-A792-D67C7213965B}"/>
          </ac:grpSpMkLst>
        </pc:grpChg>
        <pc:grpChg chg="add mod ord">
          <ac:chgData name="Eric Robeck" userId="bd4a307eb59aab52" providerId="LiveId" clId="{4E0E0411-3980-4CBF-B88D-FAF45381ACA3}" dt="2020-08-07T16:33:11.987" v="22407" actId="167"/>
          <ac:grpSpMkLst>
            <pc:docMk/>
            <pc:sldMk cId="846559237" sldId="385"/>
            <ac:grpSpMk id="43" creationId="{BE372FDD-293F-4504-9D78-B9FA7C84FA95}"/>
          </ac:grpSpMkLst>
        </pc:grpChg>
        <pc:picChg chg="mod ord">
          <ac:chgData name="Eric Robeck" userId="bd4a307eb59aab52" providerId="LiveId" clId="{4E0E0411-3980-4CBF-B88D-FAF45381ACA3}" dt="2020-08-07T16:22:24.386" v="22352" actId="167"/>
          <ac:picMkLst>
            <pc:docMk/>
            <pc:sldMk cId="846559237" sldId="385"/>
            <ac:picMk id="45" creationId="{320718DE-6D46-4D3A-9D15-0E3AFC250F88}"/>
          </ac:picMkLst>
        </pc:picChg>
        <pc:picChg chg="mod topLvl">
          <ac:chgData name="Eric Robeck" userId="bd4a307eb59aab52" providerId="LiveId" clId="{4E0E0411-3980-4CBF-B88D-FAF45381ACA3}" dt="2020-08-07T16:28:35.410" v="22384" actId="164"/>
          <ac:picMkLst>
            <pc:docMk/>
            <pc:sldMk cId="846559237" sldId="385"/>
            <ac:picMk id="53" creationId="{2E83C5C4-8D09-44D9-819F-986E63029ED7}"/>
          </ac:picMkLst>
        </pc:picChg>
        <pc:cxnChg chg="add del mod">
          <ac:chgData name="Eric Robeck" userId="bd4a307eb59aab52" providerId="LiveId" clId="{4E0E0411-3980-4CBF-B88D-FAF45381ACA3}" dt="2020-08-07T16:09:20.246" v="22265" actId="478"/>
          <ac:cxnSpMkLst>
            <pc:docMk/>
            <pc:sldMk cId="846559237" sldId="385"/>
            <ac:cxnSpMk id="23" creationId="{EF3C09EA-EB90-4AA7-AA15-86B1B06FB3D4}"/>
          </ac:cxnSpMkLst>
        </pc:cxnChg>
        <pc:cxnChg chg="add del mod">
          <ac:chgData name="Eric Robeck" userId="bd4a307eb59aab52" providerId="LiveId" clId="{4E0E0411-3980-4CBF-B88D-FAF45381ACA3}" dt="2020-08-07T16:11:58.895" v="22285" actId="478"/>
          <ac:cxnSpMkLst>
            <pc:docMk/>
            <pc:sldMk cId="846559237" sldId="385"/>
            <ac:cxnSpMk id="24" creationId="{0B889416-1D05-433B-B180-4F4AB3776804}"/>
          </ac:cxnSpMkLst>
        </pc:cxnChg>
        <pc:cxnChg chg="add del mod">
          <ac:chgData name="Eric Robeck" userId="bd4a307eb59aab52" providerId="LiveId" clId="{4E0E0411-3980-4CBF-B88D-FAF45381ACA3}" dt="2020-08-07T16:10:42.631" v="22273" actId="478"/>
          <ac:cxnSpMkLst>
            <pc:docMk/>
            <pc:sldMk cId="846559237" sldId="385"/>
            <ac:cxnSpMk id="25" creationId="{B82E6A65-3C1E-429B-8C67-60B8261FD72B}"/>
          </ac:cxnSpMkLst>
        </pc:cxnChg>
        <pc:cxnChg chg="add del mod">
          <ac:chgData name="Eric Robeck" userId="bd4a307eb59aab52" providerId="LiveId" clId="{4E0E0411-3980-4CBF-B88D-FAF45381ACA3}" dt="2020-08-07T16:10:40.743" v="22272" actId="478"/>
          <ac:cxnSpMkLst>
            <pc:docMk/>
            <pc:sldMk cId="846559237" sldId="385"/>
            <ac:cxnSpMk id="29" creationId="{69A6D0D8-D610-478E-B87B-799C17CC8733}"/>
          </ac:cxnSpMkLst>
        </pc:cxnChg>
        <pc:cxnChg chg="add mod">
          <ac:chgData name="Eric Robeck" userId="bd4a307eb59aab52" providerId="LiveId" clId="{4E0E0411-3980-4CBF-B88D-FAF45381ACA3}" dt="2020-08-07T16:09:21.076" v="22266"/>
          <ac:cxnSpMkLst>
            <pc:docMk/>
            <pc:sldMk cId="846559237" sldId="385"/>
            <ac:cxnSpMk id="32" creationId="{39E0B60E-87F5-4A02-B755-385BA04EEDF1}"/>
          </ac:cxnSpMkLst>
        </pc:cxnChg>
        <pc:cxnChg chg="add mod">
          <ac:chgData name="Eric Robeck" userId="bd4a307eb59aab52" providerId="LiveId" clId="{4E0E0411-3980-4CBF-B88D-FAF45381ACA3}" dt="2020-08-07T16:11:03.583" v="22276" actId="1038"/>
          <ac:cxnSpMkLst>
            <pc:docMk/>
            <pc:sldMk cId="846559237" sldId="385"/>
            <ac:cxnSpMk id="34" creationId="{C3972C44-7667-4C85-ACEF-B46BD0FF8018}"/>
          </ac:cxnSpMkLst>
        </pc:cxnChg>
        <pc:cxnChg chg="add mod">
          <ac:chgData name="Eric Robeck" userId="bd4a307eb59aab52" providerId="LiveId" clId="{4E0E0411-3980-4CBF-B88D-FAF45381ACA3}" dt="2020-08-07T16:10:43.582" v="22274"/>
          <ac:cxnSpMkLst>
            <pc:docMk/>
            <pc:sldMk cId="846559237" sldId="385"/>
            <ac:cxnSpMk id="37" creationId="{2107C334-E7DD-4338-A0F4-480DF202E2B5}"/>
          </ac:cxnSpMkLst>
        </pc:cxnChg>
        <pc:cxnChg chg="add mod">
          <ac:chgData name="Eric Robeck" userId="bd4a307eb59aab52" providerId="LiveId" clId="{4E0E0411-3980-4CBF-B88D-FAF45381ACA3}" dt="2020-08-07T16:11:59.852" v="22286"/>
          <ac:cxnSpMkLst>
            <pc:docMk/>
            <pc:sldMk cId="846559237" sldId="385"/>
            <ac:cxnSpMk id="39" creationId="{729611F5-8680-45BE-939F-C688DDF08612}"/>
          </ac:cxnSpMkLst>
        </pc:cxnChg>
      </pc:sldChg>
      <pc:sldChg chg="addSp delSp modSp add mod ord modAnim">
        <pc:chgData name="Eric Robeck" userId="bd4a307eb59aab52" providerId="LiveId" clId="{4E0E0411-3980-4CBF-B88D-FAF45381ACA3}" dt="2020-08-07T17:39:35.667" v="24009"/>
        <pc:sldMkLst>
          <pc:docMk/>
          <pc:sldMk cId="459892272" sldId="386"/>
        </pc:sldMkLst>
        <pc:spChg chg="add mod ord">
          <ac:chgData name="Eric Robeck" userId="bd4a307eb59aab52" providerId="LiveId" clId="{4E0E0411-3980-4CBF-B88D-FAF45381ACA3}" dt="2020-08-07T15:13:45.705" v="21964"/>
          <ac:spMkLst>
            <pc:docMk/>
            <pc:sldMk cId="459892272" sldId="386"/>
            <ac:spMk id="2" creationId="{3D74B557-561B-4DC9-9317-008E91101C9F}"/>
          </ac:spMkLst>
        </pc:spChg>
        <pc:spChg chg="mod">
          <ac:chgData name="Eric Robeck" userId="bd4a307eb59aab52" providerId="LiveId" clId="{4E0E0411-3980-4CBF-B88D-FAF45381ACA3}" dt="2020-08-07T17:39:35.667" v="24009"/>
          <ac:spMkLst>
            <pc:docMk/>
            <pc:sldMk cId="459892272" sldId="386"/>
            <ac:spMk id="4" creationId="{016ED180-75B1-4B5D-AD7E-421CEE580662}"/>
          </ac:spMkLst>
        </pc:spChg>
        <pc:spChg chg="mod">
          <ac:chgData name="Eric Robeck" userId="bd4a307eb59aab52" providerId="LiveId" clId="{4E0E0411-3980-4CBF-B88D-FAF45381ACA3}" dt="2020-08-07T16:27:47.842" v="22379" actId="120"/>
          <ac:spMkLst>
            <pc:docMk/>
            <pc:sldMk cId="459892272" sldId="386"/>
            <ac:spMk id="7" creationId="{6BE1C10E-B52D-4762-BF5D-765450D7E34F}"/>
          </ac:spMkLst>
        </pc:spChg>
        <pc:spChg chg="del">
          <ac:chgData name="Eric Robeck" userId="bd4a307eb59aab52" providerId="LiveId" clId="{4E0E0411-3980-4CBF-B88D-FAF45381ACA3}" dt="2020-08-07T15:13:30.234" v="21960" actId="478"/>
          <ac:spMkLst>
            <pc:docMk/>
            <pc:sldMk cId="459892272" sldId="386"/>
            <ac:spMk id="8" creationId="{8666A1E2-B3B3-4582-A410-B29D8305D673}"/>
          </ac:spMkLst>
        </pc:spChg>
        <pc:spChg chg="add mod">
          <ac:chgData name="Eric Robeck" userId="bd4a307eb59aab52" providerId="LiveId" clId="{4E0E0411-3980-4CBF-B88D-FAF45381ACA3}" dt="2020-08-07T16:25:27.977" v="22367" actId="164"/>
          <ac:spMkLst>
            <pc:docMk/>
            <pc:sldMk cId="459892272" sldId="386"/>
            <ac:spMk id="8" creationId="{AB52025A-C73C-47AB-8C83-7E761C1821D6}"/>
          </ac:spMkLst>
        </pc:spChg>
        <pc:spChg chg="mod">
          <ac:chgData name="Eric Robeck" userId="bd4a307eb59aab52" providerId="LiveId" clId="{4E0E0411-3980-4CBF-B88D-FAF45381ACA3}" dt="2020-08-07T15:38:44.599" v="22050" actId="20577"/>
          <ac:spMkLst>
            <pc:docMk/>
            <pc:sldMk cId="459892272" sldId="386"/>
            <ac:spMk id="9" creationId="{6469517E-290E-4869-9346-4E15D295AA51}"/>
          </ac:spMkLst>
        </pc:spChg>
        <pc:spChg chg="mod">
          <ac:chgData name="Eric Robeck" userId="bd4a307eb59aab52" providerId="LiveId" clId="{4E0E0411-3980-4CBF-B88D-FAF45381ACA3}" dt="2020-08-07T14:25:27.392" v="21637" actId="20577"/>
          <ac:spMkLst>
            <pc:docMk/>
            <pc:sldMk cId="459892272" sldId="386"/>
            <ac:spMk id="12" creationId="{F6DB23F8-E3C8-4F12-AC88-8BEE465E5D97}"/>
          </ac:spMkLst>
        </pc:spChg>
        <pc:spChg chg="add del mod">
          <ac:chgData name="Eric Robeck" userId="bd4a307eb59aab52" providerId="LiveId" clId="{4E0E0411-3980-4CBF-B88D-FAF45381ACA3}" dt="2020-08-07T16:11:54.647" v="22284" actId="478"/>
          <ac:spMkLst>
            <pc:docMk/>
            <pc:sldMk cId="459892272" sldId="386"/>
            <ac:spMk id="21" creationId="{34D17272-0E8A-4ED7-8D8E-F36964A9A35C}"/>
          </ac:spMkLst>
        </pc:spChg>
        <pc:spChg chg="add del mod">
          <ac:chgData name="Eric Robeck" userId="bd4a307eb59aab52" providerId="LiveId" clId="{4E0E0411-3980-4CBF-B88D-FAF45381ACA3}" dt="2020-08-07T16:09:12.212" v="22263" actId="478"/>
          <ac:spMkLst>
            <pc:docMk/>
            <pc:sldMk cId="459892272" sldId="386"/>
            <ac:spMk id="22" creationId="{B30FE4EF-1F35-4964-85A6-859CBA974AA4}"/>
          </ac:spMkLst>
        </pc:spChg>
        <pc:spChg chg="add del mod">
          <ac:chgData name="Eric Robeck" userId="bd4a307eb59aab52" providerId="LiveId" clId="{4E0E0411-3980-4CBF-B88D-FAF45381ACA3}" dt="2020-08-07T16:10:26.446" v="22269" actId="478"/>
          <ac:spMkLst>
            <pc:docMk/>
            <pc:sldMk cId="459892272" sldId="386"/>
            <ac:spMk id="26" creationId="{33EA2EA1-C14E-4245-A41F-3E631DBDB7A2}"/>
          </ac:spMkLst>
        </pc:spChg>
        <pc:spChg chg="add del mod">
          <ac:chgData name="Eric Robeck" userId="bd4a307eb59aab52" providerId="LiveId" clId="{4E0E0411-3980-4CBF-B88D-FAF45381ACA3}" dt="2020-08-07T16:10:26.446" v="22269" actId="478"/>
          <ac:spMkLst>
            <pc:docMk/>
            <pc:sldMk cId="459892272" sldId="386"/>
            <ac:spMk id="27" creationId="{5D9FFD56-29E1-4D6E-9E34-A1DD17E7787C}"/>
          </ac:spMkLst>
        </pc:spChg>
        <pc:spChg chg="mod">
          <ac:chgData name="Eric Robeck" userId="bd4a307eb59aab52" providerId="LiveId" clId="{4E0E0411-3980-4CBF-B88D-FAF45381ACA3}" dt="2020-08-07T16:07:12.119" v="22248" actId="1076"/>
          <ac:spMkLst>
            <pc:docMk/>
            <pc:sldMk cId="459892272" sldId="386"/>
            <ac:spMk id="31" creationId="{846EC7D7-33AF-4F54-B452-EB991D37565C}"/>
          </ac:spMkLst>
        </pc:spChg>
        <pc:spChg chg="mod topLvl">
          <ac:chgData name="Eric Robeck" userId="bd4a307eb59aab52" providerId="LiveId" clId="{4E0E0411-3980-4CBF-B88D-FAF45381ACA3}" dt="2020-08-07T16:25:27.977" v="22367" actId="164"/>
          <ac:spMkLst>
            <pc:docMk/>
            <pc:sldMk cId="459892272" sldId="386"/>
            <ac:spMk id="33" creationId="{424FD1CC-B5BB-4ED2-B2A1-D89DB643775E}"/>
          </ac:spMkLst>
        </pc:spChg>
        <pc:spChg chg="mod">
          <ac:chgData name="Eric Robeck" userId="bd4a307eb59aab52" providerId="LiveId" clId="{4E0E0411-3980-4CBF-B88D-FAF45381ACA3}" dt="2020-08-07T15:59:55.821" v="22202"/>
          <ac:spMkLst>
            <pc:docMk/>
            <pc:sldMk cId="459892272" sldId="386"/>
            <ac:spMk id="34" creationId="{4299B80B-9891-4A67-B599-2F84C77D8F3E}"/>
          </ac:spMkLst>
        </pc:spChg>
        <pc:spChg chg="mod">
          <ac:chgData name="Eric Robeck" userId="bd4a307eb59aab52" providerId="LiveId" clId="{4E0E0411-3980-4CBF-B88D-FAF45381ACA3}" dt="2020-08-07T15:59:55.821" v="22202"/>
          <ac:spMkLst>
            <pc:docMk/>
            <pc:sldMk cId="459892272" sldId="386"/>
            <ac:spMk id="35" creationId="{D3297B15-60B1-4B3E-8350-6E8C0DCC0DB5}"/>
          </ac:spMkLst>
        </pc:spChg>
        <pc:spChg chg="add mod">
          <ac:chgData name="Eric Robeck" userId="bd4a307eb59aab52" providerId="LiveId" clId="{4E0E0411-3980-4CBF-B88D-FAF45381ACA3}" dt="2020-08-07T16:09:13.243" v="22264"/>
          <ac:spMkLst>
            <pc:docMk/>
            <pc:sldMk cId="459892272" sldId="386"/>
            <ac:spMk id="36" creationId="{A84AFA5F-D648-4AAA-A914-A5C05E86F3E6}"/>
          </ac:spMkLst>
        </pc:spChg>
        <pc:spChg chg="add mod">
          <ac:chgData name="Eric Robeck" userId="bd4a307eb59aab52" providerId="LiveId" clId="{4E0E0411-3980-4CBF-B88D-FAF45381ACA3}" dt="2020-08-07T16:11:13.743" v="22278" actId="1038"/>
          <ac:spMkLst>
            <pc:docMk/>
            <pc:sldMk cId="459892272" sldId="386"/>
            <ac:spMk id="39" creationId="{2875A76B-8396-4309-B44A-F3AD79CF540C}"/>
          </ac:spMkLst>
        </pc:spChg>
        <pc:spChg chg="add mod">
          <ac:chgData name="Eric Robeck" userId="bd4a307eb59aab52" providerId="LiveId" clId="{4E0E0411-3980-4CBF-B88D-FAF45381ACA3}" dt="2020-08-07T16:10:30.089" v="22271"/>
          <ac:spMkLst>
            <pc:docMk/>
            <pc:sldMk cId="459892272" sldId="386"/>
            <ac:spMk id="40" creationId="{DAB66449-FD3E-48D4-AF8B-D77950B25FB1}"/>
          </ac:spMkLst>
        </pc:spChg>
        <pc:grpChg chg="add del mod ord">
          <ac:chgData name="Eric Robeck" userId="bd4a307eb59aab52" providerId="LiveId" clId="{4E0E0411-3980-4CBF-B88D-FAF45381ACA3}" dt="2020-08-07T16:28:48.317" v="22385" actId="167"/>
          <ac:grpSpMkLst>
            <pc:docMk/>
            <pc:sldMk cId="459892272" sldId="386"/>
            <ac:grpSpMk id="3" creationId="{011CFF41-FE54-47B8-B73D-BEEFA1A1D9EA}"/>
          </ac:grpSpMkLst>
        </pc:grpChg>
        <pc:grpChg chg="del mod ord">
          <ac:chgData name="Eric Robeck" userId="bd4a307eb59aab52" providerId="LiveId" clId="{4E0E0411-3980-4CBF-B88D-FAF45381ACA3}" dt="2020-08-07T16:25:18.451" v="22366" actId="165"/>
          <ac:grpSpMkLst>
            <pc:docMk/>
            <pc:sldMk cId="459892272" sldId="386"/>
            <ac:grpSpMk id="5" creationId="{95D2385F-B6B5-48A8-B22B-905667D6EF85}"/>
          </ac:grpSpMkLst>
        </pc:grpChg>
        <pc:grpChg chg="add mod ord">
          <ac:chgData name="Eric Robeck" userId="bd4a307eb59aab52" providerId="LiveId" clId="{4E0E0411-3980-4CBF-B88D-FAF45381ACA3}" dt="2020-08-07T16:26:16.435" v="22372" actId="167"/>
          <ac:grpSpMkLst>
            <pc:docMk/>
            <pc:sldMk cId="459892272" sldId="386"/>
            <ac:grpSpMk id="11" creationId="{F4E5E64A-CE95-4D6D-A087-65D82A9A429D}"/>
          </ac:grpSpMkLst>
        </pc:grpChg>
        <pc:grpChg chg="del">
          <ac:chgData name="Eric Robeck" userId="bd4a307eb59aab52" providerId="LiveId" clId="{4E0E0411-3980-4CBF-B88D-FAF45381ACA3}" dt="2020-08-07T15:59:49.623" v="22201" actId="478"/>
          <ac:grpSpMkLst>
            <pc:docMk/>
            <pc:sldMk cId="459892272" sldId="386"/>
            <ac:grpSpMk id="17" creationId="{13107473-32BA-478A-A792-D67C7213965B}"/>
          </ac:grpSpMkLst>
        </pc:grpChg>
        <pc:grpChg chg="add mod">
          <ac:chgData name="Eric Robeck" userId="bd4a307eb59aab52" providerId="LiveId" clId="{4E0E0411-3980-4CBF-B88D-FAF45381ACA3}" dt="2020-08-07T15:59:55.821" v="22202"/>
          <ac:grpSpMkLst>
            <pc:docMk/>
            <pc:sldMk cId="459892272" sldId="386"/>
            <ac:grpSpMk id="30" creationId="{DAFA11BB-BCA5-4C16-AF5D-F4A0F7AE307C}"/>
          </ac:grpSpMkLst>
        </pc:grpChg>
        <pc:picChg chg="mod">
          <ac:chgData name="Eric Robeck" userId="bd4a307eb59aab52" providerId="LiveId" clId="{4E0E0411-3980-4CBF-B88D-FAF45381ACA3}" dt="2020-08-07T15:59:55.821" v="22202"/>
          <ac:picMkLst>
            <pc:docMk/>
            <pc:sldMk cId="459892272" sldId="386"/>
            <ac:picMk id="32" creationId="{7700FA43-B907-46A9-A930-A074EC0995A8}"/>
          </ac:picMkLst>
        </pc:picChg>
        <pc:picChg chg="mod ord">
          <ac:chgData name="Eric Robeck" userId="bd4a307eb59aab52" providerId="LiveId" clId="{4E0E0411-3980-4CBF-B88D-FAF45381ACA3}" dt="2020-08-07T16:01:57.037" v="22220" actId="14100"/>
          <ac:picMkLst>
            <pc:docMk/>
            <pc:sldMk cId="459892272" sldId="386"/>
            <ac:picMk id="45" creationId="{320718DE-6D46-4D3A-9D15-0E3AFC250F88}"/>
          </ac:picMkLst>
        </pc:picChg>
        <pc:picChg chg="mod ord topLvl">
          <ac:chgData name="Eric Robeck" userId="bd4a307eb59aab52" providerId="LiveId" clId="{4E0E0411-3980-4CBF-B88D-FAF45381ACA3}" dt="2020-08-07T16:25:27.977" v="22367" actId="164"/>
          <ac:picMkLst>
            <pc:docMk/>
            <pc:sldMk cId="459892272" sldId="386"/>
            <ac:picMk id="53" creationId="{2E83C5C4-8D09-44D9-819F-986E63029ED7}"/>
          </ac:picMkLst>
        </pc:picChg>
        <pc:cxnChg chg="add del mod">
          <ac:chgData name="Eric Robeck" userId="bd4a307eb59aab52" providerId="LiveId" clId="{4E0E0411-3980-4CBF-B88D-FAF45381ACA3}" dt="2020-08-07T16:09:12.212" v="22263" actId="478"/>
          <ac:cxnSpMkLst>
            <pc:docMk/>
            <pc:sldMk cId="459892272" sldId="386"/>
            <ac:cxnSpMk id="23" creationId="{27BE1CF0-333C-44A1-ABEF-B45D05647565}"/>
          </ac:cxnSpMkLst>
        </pc:cxnChg>
        <pc:cxnChg chg="add del mod">
          <ac:chgData name="Eric Robeck" userId="bd4a307eb59aab52" providerId="LiveId" clId="{4E0E0411-3980-4CBF-B88D-FAF45381ACA3}" dt="2020-08-07T16:11:54.647" v="22284" actId="478"/>
          <ac:cxnSpMkLst>
            <pc:docMk/>
            <pc:sldMk cId="459892272" sldId="386"/>
            <ac:cxnSpMk id="24" creationId="{C6A59571-1519-4720-B800-5483F0E23435}"/>
          </ac:cxnSpMkLst>
        </pc:cxnChg>
        <pc:cxnChg chg="add del mod">
          <ac:chgData name="Eric Robeck" userId="bd4a307eb59aab52" providerId="LiveId" clId="{4E0E0411-3980-4CBF-B88D-FAF45381ACA3}" dt="2020-08-07T16:10:29.470" v="22270" actId="478"/>
          <ac:cxnSpMkLst>
            <pc:docMk/>
            <pc:sldMk cId="459892272" sldId="386"/>
            <ac:cxnSpMk id="25" creationId="{D08E3E5F-DC62-4A21-BC2E-0BF641B7C7BC}"/>
          </ac:cxnSpMkLst>
        </pc:cxnChg>
        <pc:cxnChg chg="add del mod">
          <ac:chgData name="Eric Robeck" userId="bd4a307eb59aab52" providerId="LiveId" clId="{4E0E0411-3980-4CBF-B88D-FAF45381ACA3}" dt="2020-08-07T16:10:26.446" v="22269" actId="478"/>
          <ac:cxnSpMkLst>
            <pc:docMk/>
            <pc:sldMk cId="459892272" sldId="386"/>
            <ac:cxnSpMk id="29" creationId="{666174D1-FAE1-4A82-9DD1-BC2C1EA5E8B2}"/>
          </ac:cxnSpMkLst>
        </pc:cxnChg>
        <pc:cxnChg chg="add mod">
          <ac:chgData name="Eric Robeck" userId="bd4a307eb59aab52" providerId="LiveId" clId="{4E0E0411-3980-4CBF-B88D-FAF45381ACA3}" dt="2020-08-07T16:09:13.243" v="22264"/>
          <ac:cxnSpMkLst>
            <pc:docMk/>
            <pc:sldMk cId="459892272" sldId="386"/>
            <ac:cxnSpMk id="37" creationId="{DB457891-6ADC-4025-A84E-86819E3BFF19}"/>
          </ac:cxnSpMkLst>
        </pc:cxnChg>
        <pc:cxnChg chg="add mod">
          <ac:chgData name="Eric Robeck" userId="bd4a307eb59aab52" providerId="LiveId" clId="{4E0E0411-3980-4CBF-B88D-FAF45381ACA3}" dt="2020-08-07T16:11:13.743" v="22278" actId="1038"/>
          <ac:cxnSpMkLst>
            <pc:docMk/>
            <pc:sldMk cId="459892272" sldId="386"/>
            <ac:cxnSpMk id="38" creationId="{8FD3879C-C78A-4A60-8D05-2C30FBB2833D}"/>
          </ac:cxnSpMkLst>
        </pc:cxnChg>
        <pc:cxnChg chg="add mod">
          <ac:chgData name="Eric Robeck" userId="bd4a307eb59aab52" providerId="LiveId" clId="{4E0E0411-3980-4CBF-B88D-FAF45381ACA3}" dt="2020-08-07T16:10:30.089" v="22271"/>
          <ac:cxnSpMkLst>
            <pc:docMk/>
            <pc:sldMk cId="459892272" sldId="386"/>
            <ac:cxnSpMk id="41" creationId="{D022792E-3C73-4455-983D-163110EA2597}"/>
          </ac:cxnSpMkLst>
        </pc:cxnChg>
      </pc:sldChg>
      <pc:sldChg chg="addSp delSp modSp add mod ord modAnim">
        <pc:chgData name="Eric Robeck" userId="bd4a307eb59aab52" providerId="LiveId" clId="{4E0E0411-3980-4CBF-B88D-FAF45381ACA3}" dt="2020-08-07T18:17:49.975" v="25328" actId="167"/>
        <pc:sldMkLst>
          <pc:docMk/>
          <pc:sldMk cId="3178433568" sldId="387"/>
        </pc:sldMkLst>
        <pc:spChg chg="add">
          <ac:chgData name="Eric Robeck" userId="bd4a307eb59aab52" providerId="LiveId" clId="{4E0E0411-3980-4CBF-B88D-FAF45381ACA3}" dt="2020-08-07T15:14:01.862" v="21966" actId="22"/>
          <ac:spMkLst>
            <pc:docMk/>
            <pc:sldMk cId="3178433568" sldId="387"/>
            <ac:spMk id="2" creationId="{836B1627-E3EF-4EC7-8E9F-5CBDCF9D509F}"/>
          </ac:spMkLst>
        </pc:spChg>
        <pc:spChg chg="mod">
          <ac:chgData name="Eric Robeck" userId="bd4a307eb59aab52" providerId="LiveId" clId="{4E0E0411-3980-4CBF-B88D-FAF45381ACA3}" dt="2020-08-07T17:39:42.383" v="24011"/>
          <ac:spMkLst>
            <pc:docMk/>
            <pc:sldMk cId="3178433568" sldId="387"/>
            <ac:spMk id="4" creationId="{016ED180-75B1-4B5D-AD7E-421CEE580662}"/>
          </ac:spMkLst>
        </pc:spChg>
        <pc:spChg chg="mod">
          <ac:chgData name="Eric Robeck" userId="bd4a307eb59aab52" providerId="LiveId" clId="{4E0E0411-3980-4CBF-B88D-FAF45381ACA3}" dt="2020-08-07T18:17:23.932" v="25327" actId="1076"/>
          <ac:spMkLst>
            <pc:docMk/>
            <pc:sldMk cId="3178433568" sldId="387"/>
            <ac:spMk id="7" creationId="{6BE1C10E-B52D-4762-BF5D-765450D7E34F}"/>
          </ac:spMkLst>
        </pc:spChg>
        <pc:spChg chg="del">
          <ac:chgData name="Eric Robeck" userId="bd4a307eb59aab52" providerId="LiveId" clId="{4E0E0411-3980-4CBF-B88D-FAF45381ACA3}" dt="2020-08-07T15:14:00.861" v="21965" actId="478"/>
          <ac:spMkLst>
            <pc:docMk/>
            <pc:sldMk cId="3178433568" sldId="387"/>
            <ac:spMk id="8" creationId="{8666A1E2-B3B3-4582-A410-B29D8305D673}"/>
          </ac:spMkLst>
        </pc:spChg>
        <pc:spChg chg="add mod">
          <ac:chgData name="Eric Robeck" userId="bd4a307eb59aab52" providerId="LiveId" clId="{4E0E0411-3980-4CBF-B88D-FAF45381ACA3}" dt="2020-08-07T16:29:24.570" v="22386" actId="164"/>
          <ac:spMkLst>
            <pc:docMk/>
            <pc:sldMk cId="3178433568" sldId="387"/>
            <ac:spMk id="8" creationId="{EAFF8A3E-73F2-4374-B1D1-96CAD7427EE2}"/>
          </ac:spMkLst>
        </pc:spChg>
        <pc:spChg chg="mod">
          <ac:chgData name="Eric Robeck" userId="bd4a307eb59aab52" providerId="LiveId" clId="{4E0E0411-3980-4CBF-B88D-FAF45381ACA3}" dt="2020-08-07T15:38:41.092" v="22048" actId="20577"/>
          <ac:spMkLst>
            <pc:docMk/>
            <pc:sldMk cId="3178433568" sldId="387"/>
            <ac:spMk id="9" creationId="{6469517E-290E-4869-9346-4E15D295AA51}"/>
          </ac:spMkLst>
        </pc:spChg>
        <pc:spChg chg="add mod">
          <ac:chgData name="Eric Robeck" userId="bd4a307eb59aab52" providerId="LiveId" clId="{4E0E0411-3980-4CBF-B88D-FAF45381ACA3}" dt="2020-08-07T16:11:43.966" v="22283" actId="1076"/>
          <ac:spMkLst>
            <pc:docMk/>
            <pc:sldMk cId="3178433568" sldId="387"/>
            <ac:spMk id="21" creationId="{0499BB20-A684-4FE7-B317-B550B8032795}"/>
          </ac:spMkLst>
        </pc:spChg>
        <pc:spChg chg="add mod">
          <ac:chgData name="Eric Robeck" userId="bd4a307eb59aab52" providerId="LiveId" clId="{4E0E0411-3980-4CBF-B88D-FAF45381ACA3}" dt="2020-08-07T16:09:01.840" v="22262" actId="1076"/>
          <ac:spMkLst>
            <pc:docMk/>
            <pc:sldMk cId="3178433568" sldId="387"/>
            <ac:spMk id="22" creationId="{E662D348-51A6-4667-B77A-5BA03C3CFAAD}"/>
          </ac:spMkLst>
        </pc:spChg>
        <pc:spChg chg="add mod">
          <ac:chgData name="Eric Robeck" userId="bd4a307eb59aab52" providerId="LiveId" clId="{4E0E0411-3980-4CBF-B88D-FAF45381ACA3}" dt="2020-08-07T16:11:21.187" v="22280" actId="1038"/>
          <ac:spMkLst>
            <pc:docMk/>
            <pc:sldMk cId="3178433568" sldId="387"/>
            <ac:spMk id="26" creationId="{DC80F0CA-E3EC-4A88-BD18-139BAD9B75C4}"/>
          </ac:spMkLst>
        </pc:spChg>
        <pc:spChg chg="add mod">
          <ac:chgData name="Eric Robeck" userId="bd4a307eb59aab52" providerId="LiveId" clId="{4E0E0411-3980-4CBF-B88D-FAF45381ACA3}" dt="2020-08-07T16:09:56.086" v="22268" actId="1076"/>
          <ac:spMkLst>
            <pc:docMk/>
            <pc:sldMk cId="3178433568" sldId="387"/>
            <ac:spMk id="27" creationId="{21B45C1F-F510-4464-A1D5-A248ABB06095}"/>
          </ac:spMkLst>
        </pc:spChg>
        <pc:spChg chg="mod">
          <ac:chgData name="Eric Robeck" userId="bd4a307eb59aab52" providerId="LiveId" clId="{4E0E0411-3980-4CBF-B88D-FAF45381ACA3}" dt="2020-08-07T16:05:21.965" v="22241" actId="1076"/>
          <ac:spMkLst>
            <pc:docMk/>
            <pc:sldMk cId="3178433568" sldId="387"/>
            <ac:spMk id="31" creationId="{846EC7D7-33AF-4F54-B452-EB991D37565C}"/>
          </ac:spMkLst>
        </pc:spChg>
        <pc:spChg chg="mod">
          <ac:chgData name="Eric Robeck" userId="bd4a307eb59aab52" providerId="LiveId" clId="{4E0E0411-3980-4CBF-B88D-FAF45381ACA3}" dt="2020-08-07T16:03:58.541" v="22232" actId="1076"/>
          <ac:spMkLst>
            <pc:docMk/>
            <pc:sldMk cId="3178433568" sldId="387"/>
            <ac:spMk id="33" creationId="{424FD1CC-B5BB-4ED2-B2A1-D89DB643775E}"/>
          </ac:spMkLst>
        </pc:spChg>
        <pc:spChg chg="mod">
          <ac:chgData name="Eric Robeck" userId="bd4a307eb59aab52" providerId="LiveId" clId="{4E0E0411-3980-4CBF-B88D-FAF45381ACA3}" dt="2020-08-07T16:00:01.132" v="22204"/>
          <ac:spMkLst>
            <pc:docMk/>
            <pc:sldMk cId="3178433568" sldId="387"/>
            <ac:spMk id="34" creationId="{CCB31522-0008-41D8-A733-55954CE2AAAA}"/>
          </ac:spMkLst>
        </pc:spChg>
        <pc:spChg chg="mod">
          <ac:chgData name="Eric Robeck" userId="bd4a307eb59aab52" providerId="LiveId" clId="{4E0E0411-3980-4CBF-B88D-FAF45381ACA3}" dt="2020-08-07T16:00:01.132" v="22204"/>
          <ac:spMkLst>
            <pc:docMk/>
            <pc:sldMk cId="3178433568" sldId="387"/>
            <ac:spMk id="35" creationId="{5267D753-8049-47E9-ACA1-A941A6DAF6C7}"/>
          </ac:spMkLst>
        </pc:spChg>
        <pc:grpChg chg="add del mod ord">
          <ac:chgData name="Eric Robeck" userId="bd4a307eb59aab52" providerId="LiveId" clId="{4E0E0411-3980-4CBF-B88D-FAF45381ACA3}" dt="2020-08-07T18:17:49.975" v="25328" actId="167"/>
          <ac:grpSpMkLst>
            <pc:docMk/>
            <pc:sldMk cId="3178433568" sldId="387"/>
            <ac:grpSpMk id="3" creationId="{011CFF41-FE54-47B8-B73D-BEEFA1A1D9EA}"/>
          </ac:grpSpMkLst>
        </pc:grpChg>
        <pc:grpChg chg="mod ord">
          <ac:chgData name="Eric Robeck" userId="bd4a307eb59aab52" providerId="LiveId" clId="{4E0E0411-3980-4CBF-B88D-FAF45381ACA3}" dt="2020-08-07T16:29:24.570" v="22386" actId="164"/>
          <ac:grpSpMkLst>
            <pc:docMk/>
            <pc:sldMk cId="3178433568" sldId="387"/>
            <ac:grpSpMk id="5" creationId="{95D2385F-B6B5-48A8-B22B-905667D6EF85}"/>
          </ac:grpSpMkLst>
        </pc:grpChg>
        <pc:grpChg chg="add del mod ord">
          <ac:chgData name="Eric Robeck" userId="bd4a307eb59aab52" providerId="LiveId" clId="{4E0E0411-3980-4CBF-B88D-FAF45381ACA3}" dt="2020-08-07T18:16:41.578" v="25325" actId="167"/>
          <ac:grpSpMkLst>
            <pc:docMk/>
            <pc:sldMk cId="3178433568" sldId="387"/>
            <ac:grpSpMk id="11" creationId="{F294A9C8-B0C7-4713-81BC-AF28670CD294}"/>
          </ac:grpSpMkLst>
        </pc:grpChg>
        <pc:grpChg chg="del">
          <ac:chgData name="Eric Robeck" userId="bd4a307eb59aab52" providerId="LiveId" clId="{4E0E0411-3980-4CBF-B88D-FAF45381ACA3}" dt="2020-08-07T16:00:00.293" v="22203" actId="478"/>
          <ac:grpSpMkLst>
            <pc:docMk/>
            <pc:sldMk cId="3178433568" sldId="387"/>
            <ac:grpSpMk id="17" creationId="{13107473-32BA-478A-A792-D67C7213965B}"/>
          </ac:grpSpMkLst>
        </pc:grpChg>
        <pc:grpChg chg="add mod">
          <ac:chgData name="Eric Robeck" userId="bd4a307eb59aab52" providerId="LiveId" clId="{4E0E0411-3980-4CBF-B88D-FAF45381ACA3}" dt="2020-08-07T16:00:01.132" v="22204"/>
          <ac:grpSpMkLst>
            <pc:docMk/>
            <pc:sldMk cId="3178433568" sldId="387"/>
            <ac:grpSpMk id="30" creationId="{C382EDD8-4EDB-401B-AF79-F5055176FB5A}"/>
          </ac:grpSpMkLst>
        </pc:grpChg>
        <pc:picChg chg="mod">
          <ac:chgData name="Eric Robeck" userId="bd4a307eb59aab52" providerId="LiveId" clId="{4E0E0411-3980-4CBF-B88D-FAF45381ACA3}" dt="2020-08-07T16:00:01.132" v="22204"/>
          <ac:picMkLst>
            <pc:docMk/>
            <pc:sldMk cId="3178433568" sldId="387"/>
            <ac:picMk id="32" creationId="{F7011C39-44A5-43F7-95B9-4122FA66234E}"/>
          </ac:picMkLst>
        </pc:picChg>
        <pc:picChg chg="mod ord">
          <ac:chgData name="Eric Robeck" userId="bd4a307eb59aab52" providerId="LiveId" clId="{4E0E0411-3980-4CBF-B88D-FAF45381ACA3}" dt="2020-08-07T16:02:35.536" v="22223" actId="167"/>
          <ac:picMkLst>
            <pc:docMk/>
            <pc:sldMk cId="3178433568" sldId="387"/>
            <ac:picMk id="45" creationId="{320718DE-6D46-4D3A-9D15-0E3AFC250F88}"/>
          </ac:picMkLst>
        </pc:picChg>
        <pc:cxnChg chg="add mod">
          <ac:chgData name="Eric Robeck" userId="bd4a307eb59aab52" providerId="LiveId" clId="{4E0E0411-3980-4CBF-B88D-FAF45381ACA3}" dt="2020-08-07T16:09:01.840" v="22262" actId="1076"/>
          <ac:cxnSpMkLst>
            <pc:docMk/>
            <pc:sldMk cId="3178433568" sldId="387"/>
            <ac:cxnSpMk id="23" creationId="{BDD20955-2071-4164-952B-B5A7797BC950}"/>
          </ac:cxnSpMkLst>
        </pc:cxnChg>
        <pc:cxnChg chg="add mod">
          <ac:chgData name="Eric Robeck" userId="bd4a307eb59aab52" providerId="LiveId" clId="{4E0E0411-3980-4CBF-B88D-FAF45381ACA3}" dt="2020-08-07T16:11:30.121" v="22281" actId="1076"/>
          <ac:cxnSpMkLst>
            <pc:docMk/>
            <pc:sldMk cId="3178433568" sldId="387"/>
            <ac:cxnSpMk id="24" creationId="{E30EFC19-7951-4E4C-AE6E-BA5DA05C234A}"/>
          </ac:cxnSpMkLst>
        </pc:cxnChg>
        <pc:cxnChg chg="add mod">
          <ac:chgData name="Eric Robeck" userId="bd4a307eb59aab52" providerId="LiveId" clId="{4E0E0411-3980-4CBF-B88D-FAF45381ACA3}" dt="2020-08-07T16:11:21.187" v="22280" actId="1038"/>
          <ac:cxnSpMkLst>
            <pc:docMk/>
            <pc:sldMk cId="3178433568" sldId="387"/>
            <ac:cxnSpMk id="25" creationId="{4D4BA15D-A024-40F6-BFDE-C83419007D02}"/>
          </ac:cxnSpMkLst>
        </pc:cxnChg>
        <pc:cxnChg chg="add mod">
          <ac:chgData name="Eric Robeck" userId="bd4a307eb59aab52" providerId="LiveId" clId="{4E0E0411-3980-4CBF-B88D-FAF45381ACA3}" dt="2020-08-07T15:51:27.638" v="22153"/>
          <ac:cxnSpMkLst>
            <pc:docMk/>
            <pc:sldMk cId="3178433568" sldId="387"/>
            <ac:cxnSpMk id="29" creationId="{E8D59CB9-555B-4239-A37A-DDF4B6D5A64F}"/>
          </ac:cxnSpMkLst>
        </pc:cxnChg>
      </pc:sldChg>
      <pc:sldChg chg="delSp modSp add mod ord delAnim modShow">
        <pc:chgData name="Eric Robeck" userId="bd4a307eb59aab52" providerId="LiveId" clId="{4E0E0411-3980-4CBF-B88D-FAF45381ACA3}" dt="2020-08-07T17:39:32.727" v="24008"/>
        <pc:sldMkLst>
          <pc:docMk/>
          <pc:sldMk cId="600926526" sldId="388"/>
        </pc:sldMkLst>
        <pc:spChg chg="mod">
          <ac:chgData name="Eric Robeck" userId="bd4a307eb59aab52" providerId="LiveId" clId="{4E0E0411-3980-4CBF-B88D-FAF45381ACA3}" dt="2020-08-07T17:39:32.727" v="24008"/>
          <ac:spMkLst>
            <pc:docMk/>
            <pc:sldMk cId="600926526" sldId="388"/>
            <ac:spMk id="4" creationId="{016ED180-75B1-4B5D-AD7E-421CEE580662}"/>
          </ac:spMkLst>
        </pc:spChg>
        <pc:spChg chg="mod">
          <ac:chgData name="Eric Robeck" userId="bd4a307eb59aab52" providerId="LiveId" clId="{4E0E0411-3980-4CBF-B88D-FAF45381ACA3}" dt="2020-08-07T16:24:30.993" v="22364" actId="1076"/>
          <ac:spMkLst>
            <pc:docMk/>
            <pc:sldMk cId="600926526" sldId="388"/>
            <ac:spMk id="7" creationId="{6BE1C10E-B52D-4762-BF5D-765450D7E34F}"/>
          </ac:spMkLst>
        </pc:spChg>
        <pc:spChg chg="mod">
          <ac:chgData name="Eric Robeck" userId="bd4a307eb59aab52" providerId="LiveId" clId="{4E0E0411-3980-4CBF-B88D-FAF45381ACA3}" dt="2020-08-07T17:16:38.134" v="22899" actId="20577"/>
          <ac:spMkLst>
            <pc:docMk/>
            <pc:sldMk cId="600926526" sldId="388"/>
            <ac:spMk id="14" creationId="{37819708-C1F5-4243-B2B1-9898C9E11F09}"/>
          </ac:spMkLst>
        </pc:spChg>
        <pc:spChg chg="mod">
          <ac:chgData name="Eric Robeck" userId="bd4a307eb59aab52" providerId="LiveId" clId="{4E0E0411-3980-4CBF-B88D-FAF45381ACA3}" dt="2020-08-07T16:20:38.127" v="22341" actId="20577"/>
          <ac:spMkLst>
            <pc:docMk/>
            <pc:sldMk cId="600926526" sldId="388"/>
            <ac:spMk id="31" creationId="{846EC7D7-33AF-4F54-B452-EB991D37565C}"/>
          </ac:spMkLst>
        </pc:spChg>
        <pc:grpChg chg="mod ord">
          <ac:chgData name="Eric Robeck" userId="bd4a307eb59aab52" providerId="LiveId" clId="{4E0E0411-3980-4CBF-B88D-FAF45381ACA3}" dt="2020-08-07T16:27:58.903" v="22380" actId="167"/>
          <ac:grpSpMkLst>
            <pc:docMk/>
            <pc:sldMk cId="600926526" sldId="388"/>
            <ac:grpSpMk id="3" creationId="{011CFF41-FE54-47B8-B73D-BEEFA1A1D9EA}"/>
          </ac:grpSpMkLst>
        </pc:grpChg>
        <pc:grpChg chg="del">
          <ac:chgData name="Eric Robeck" userId="bd4a307eb59aab52" providerId="LiveId" clId="{4E0E0411-3980-4CBF-B88D-FAF45381ACA3}" dt="2020-08-07T16:13:36.030" v="22288" actId="478"/>
          <ac:grpSpMkLst>
            <pc:docMk/>
            <pc:sldMk cId="600926526" sldId="388"/>
            <ac:grpSpMk id="5" creationId="{95D2385F-B6B5-48A8-B22B-905667D6EF85}"/>
          </ac:grpSpMkLst>
        </pc:grpChg>
        <pc:picChg chg="mod">
          <ac:chgData name="Eric Robeck" userId="bd4a307eb59aab52" providerId="LiveId" clId="{4E0E0411-3980-4CBF-B88D-FAF45381ACA3}" dt="2020-08-07T16:20:38.127" v="22341" actId="20577"/>
          <ac:picMkLst>
            <pc:docMk/>
            <pc:sldMk cId="600926526" sldId="388"/>
            <ac:picMk id="45" creationId="{320718DE-6D46-4D3A-9D15-0E3AFC250F88}"/>
          </ac:picMkLst>
        </pc:picChg>
      </pc:sldChg>
      <pc:sldChg chg="delSp modSp add mod ord delAnim modShow">
        <pc:chgData name="Eric Robeck" userId="bd4a307eb59aab52" providerId="LiveId" clId="{4E0E0411-3980-4CBF-B88D-FAF45381ACA3}" dt="2020-08-07T17:39:38.520" v="24010"/>
        <pc:sldMkLst>
          <pc:docMk/>
          <pc:sldMk cId="654852454" sldId="389"/>
        </pc:sldMkLst>
        <pc:spChg chg="mod">
          <ac:chgData name="Eric Robeck" userId="bd4a307eb59aab52" providerId="LiveId" clId="{4E0E0411-3980-4CBF-B88D-FAF45381ACA3}" dt="2020-08-07T17:39:38.520" v="24010"/>
          <ac:spMkLst>
            <pc:docMk/>
            <pc:sldMk cId="654852454" sldId="389"/>
            <ac:spMk id="4" creationId="{016ED180-75B1-4B5D-AD7E-421CEE580662}"/>
          </ac:spMkLst>
        </pc:spChg>
        <pc:spChg chg="mod">
          <ac:chgData name="Eric Robeck" userId="bd4a307eb59aab52" providerId="LiveId" clId="{4E0E0411-3980-4CBF-B88D-FAF45381ACA3}" dt="2020-08-07T16:27:33.352" v="22378" actId="120"/>
          <ac:spMkLst>
            <pc:docMk/>
            <pc:sldMk cId="654852454" sldId="389"/>
            <ac:spMk id="7" creationId="{6BE1C10E-B52D-4762-BF5D-765450D7E34F}"/>
          </ac:spMkLst>
        </pc:spChg>
        <pc:grpChg chg="del">
          <ac:chgData name="Eric Robeck" userId="bd4a307eb59aab52" providerId="LiveId" clId="{4E0E0411-3980-4CBF-B88D-FAF45381ACA3}" dt="2020-08-07T16:13:53.105" v="22290" actId="478"/>
          <ac:grpSpMkLst>
            <pc:docMk/>
            <pc:sldMk cId="654852454" sldId="389"/>
            <ac:grpSpMk id="5" creationId="{95D2385F-B6B5-48A8-B22B-905667D6EF85}"/>
          </ac:grpSpMkLst>
        </pc:grpChg>
      </pc:sldChg>
      <pc:sldChg chg="delSp modSp add mod ord delAnim modShow">
        <pc:chgData name="Eric Robeck" userId="bd4a307eb59aab52" providerId="LiveId" clId="{4E0E0411-3980-4CBF-B88D-FAF45381ACA3}" dt="2020-08-07T17:41:39.066" v="24022"/>
        <pc:sldMkLst>
          <pc:docMk/>
          <pc:sldMk cId="67784397" sldId="390"/>
        </pc:sldMkLst>
        <pc:spChg chg="mod">
          <ac:chgData name="Eric Robeck" userId="bd4a307eb59aab52" providerId="LiveId" clId="{4E0E0411-3980-4CBF-B88D-FAF45381ACA3}" dt="2020-08-07T17:41:39.066" v="24022"/>
          <ac:spMkLst>
            <pc:docMk/>
            <pc:sldMk cId="67784397" sldId="390"/>
            <ac:spMk id="4" creationId="{016ED180-75B1-4B5D-AD7E-421CEE580662}"/>
          </ac:spMkLst>
        </pc:spChg>
        <pc:spChg chg="mod">
          <ac:chgData name="Eric Robeck" userId="bd4a307eb59aab52" providerId="LiveId" clId="{4E0E0411-3980-4CBF-B88D-FAF45381ACA3}" dt="2020-08-07T16:27:19.615" v="22377" actId="120"/>
          <ac:spMkLst>
            <pc:docMk/>
            <pc:sldMk cId="67784397" sldId="390"/>
            <ac:spMk id="7" creationId="{6BE1C10E-B52D-4762-BF5D-765450D7E34F}"/>
          </ac:spMkLst>
        </pc:spChg>
        <pc:grpChg chg="del">
          <ac:chgData name="Eric Robeck" userId="bd4a307eb59aab52" providerId="LiveId" clId="{4E0E0411-3980-4CBF-B88D-FAF45381ACA3}" dt="2020-08-07T16:14:21.791" v="22295" actId="478"/>
          <ac:grpSpMkLst>
            <pc:docMk/>
            <pc:sldMk cId="67784397" sldId="390"/>
            <ac:grpSpMk id="5" creationId="{95D2385F-B6B5-48A8-B22B-905667D6EF85}"/>
          </ac:grpSpMkLst>
        </pc:grpChg>
      </pc:sldChg>
      <pc:sldChg chg="modSp add mod modClrScheme chgLayout">
        <pc:chgData name="Eric Robeck" userId="bd4a307eb59aab52" providerId="LiveId" clId="{4E0E0411-3980-4CBF-B88D-FAF45381ACA3}" dt="2020-08-07T18:15:16.467" v="25323" actId="700"/>
        <pc:sldMkLst>
          <pc:docMk/>
          <pc:sldMk cId="4063779176" sldId="391"/>
        </pc:sldMkLst>
        <pc:spChg chg="mod ord">
          <ac:chgData name="Eric Robeck" userId="bd4a307eb59aab52" providerId="LiveId" clId="{4E0E0411-3980-4CBF-B88D-FAF45381ACA3}" dt="2020-08-07T18:15:16.467" v="25323" actId="700"/>
          <ac:spMkLst>
            <pc:docMk/>
            <pc:sldMk cId="4063779176" sldId="391"/>
            <ac:spMk id="2" creationId="{208B7151-7627-4ABA-9E1C-43A0E41799D7}"/>
          </ac:spMkLst>
        </pc:spChg>
        <pc:spChg chg="mod ord">
          <ac:chgData name="Eric Robeck" userId="bd4a307eb59aab52" providerId="LiveId" clId="{4E0E0411-3980-4CBF-B88D-FAF45381ACA3}" dt="2020-08-07T18:15:16.467" v="25323" actId="700"/>
          <ac:spMkLst>
            <pc:docMk/>
            <pc:sldMk cId="4063779176" sldId="391"/>
            <ac:spMk id="3" creationId="{6DEBDDCE-E3B9-4C12-979E-71DA9AB7848E}"/>
          </ac:spMkLst>
        </pc:spChg>
        <pc:spChg chg="mod ord">
          <ac:chgData name="Eric Robeck" userId="bd4a307eb59aab52" providerId="LiveId" clId="{4E0E0411-3980-4CBF-B88D-FAF45381ACA3}" dt="2020-08-07T18:15:16.467" v="25323" actId="700"/>
          <ac:spMkLst>
            <pc:docMk/>
            <pc:sldMk cId="4063779176" sldId="391"/>
            <ac:spMk id="4" creationId="{44FBA130-40DA-4DB5-92FF-22F3B64D20C8}"/>
          </ac:spMkLst>
        </pc:spChg>
        <pc:spChg chg="mod ord">
          <ac:chgData name="Eric Robeck" userId="bd4a307eb59aab52" providerId="LiveId" clId="{4E0E0411-3980-4CBF-B88D-FAF45381ACA3}" dt="2020-08-07T18:15:16.467" v="25323" actId="700"/>
          <ac:spMkLst>
            <pc:docMk/>
            <pc:sldMk cId="4063779176" sldId="391"/>
            <ac:spMk id="5" creationId="{E70FB769-35C5-4E17-AD6F-7F53459ED535}"/>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34BD-5712-445B-8D51-5DFAEF0DF728}" type="datetimeFigureOut">
              <a:rPr lang="en-US" smtClean="0"/>
              <a:t>8/7/2020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D750C5-B73D-4DF8-B902-0FEDEFB4ACE1}" type="slidenum">
              <a:rPr lang="en-US" smtClean="0"/>
              <a:t>‹#›</a:t>
            </a:fld>
            <a:endParaRPr lang="en-US"/>
          </a:p>
        </p:txBody>
      </p:sp>
    </p:spTree>
    <p:extLst>
      <p:ext uri="{BB962C8B-B14F-4D97-AF65-F5344CB8AC3E}">
        <p14:creationId xmlns:p14="http://schemas.microsoft.com/office/powerpoint/2010/main" val="3206401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4</a:t>
            </a:fld>
            <a:endParaRPr lang="en-US"/>
          </a:p>
        </p:txBody>
      </p:sp>
    </p:spTree>
    <p:extLst>
      <p:ext uri="{BB962C8B-B14F-4D97-AF65-F5344CB8AC3E}">
        <p14:creationId xmlns:p14="http://schemas.microsoft.com/office/powerpoint/2010/main" val="39420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the urban, ecological, and terrain features which are captured in the shaded slope map, </a:t>
            </a:r>
          </a:p>
          <a:p>
            <a:pPr marL="0" indent="0">
              <a:buFont typeface="Arial" panose="020B0604020202020204" pitchFamily="34" charset="0"/>
              <a:buNone/>
            </a:pPr>
            <a:r>
              <a:rPr lang="en-US" dirty="0"/>
              <a:t>even at thumbnail resolution, which are not visible in the shaded relief.</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15</a:t>
            </a:fld>
            <a:endParaRPr lang="en-US"/>
          </a:p>
        </p:txBody>
      </p:sp>
    </p:spTree>
    <p:extLst>
      <p:ext uri="{BB962C8B-B14F-4D97-AF65-F5344CB8AC3E}">
        <p14:creationId xmlns:p14="http://schemas.microsoft.com/office/powerpoint/2010/main" val="3261249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the urban, ecological, and terrain features which are captured in the shaded slope map, </a:t>
            </a:r>
          </a:p>
          <a:p>
            <a:pPr marL="0" indent="0">
              <a:buFont typeface="Arial" panose="020B0604020202020204" pitchFamily="34" charset="0"/>
              <a:buNone/>
            </a:pPr>
            <a:r>
              <a:rPr lang="en-US" dirty="0"/>
              <a:t>even at thumbnail resolution, which are not visible in the shaded relief.</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16</a:t>
            </a:fld>
            <a:endParaRPr lang="en-US"/>
          </a:p>
        </p:txBody>
      </p:sp>
    </p:spTree>
    <p:extLst>
      <p:ext uri="{BB962C8B-B14F-4D97-AF65-F5344CB8AC3E}">
        <p14:creationId xmlns:p14="http://schemas.microsoft.com/office/powerpoint/2010/main" val="858048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the urban, ecological, and terrain features which are captured in the shaded slope map, </a:t>
            </a:r>
          </a:p>
          <a:p>
            <a:pPr marL="0" indent="0">
              <a:buFont typeface="Arial" panose="020B0604020202020204" pitchFamily="34" charset="0"/>
              <a:buNone/>
            </a:pPr>
            <a:r>
              <a:rPr lang="en-US" dirty="0"/>
              <a:t>even at thumbnail resolution, which are not visible in the shaded relief.</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17</a:t>
            </a:fld>
            <a:endParaRPr lang="en-US"/>
          </a:p>
        </p:txBody>
      </p:sp>
    </p:spTree>
    <p:extLst>
      <p:ext uri="{BB962C8B-B14F-4D97-AF65-F5344CB8AC3E}">
        <p14:creationId xmlns:p14="http://schemas.microsoft.com/office/powerpoint/2010/main" val="1181490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the urban, ecological, and terrain features which are captured in the shaded slope map, </a:t>
            </a:r>
          </a:p>
          <a:p>
            <a:pPr marL="0" indent="0">
              <a:buFont typeface="Arial" panose="020B0604020202020204" pitchFamily="34" charset="0"/>
              <a:buNone/>
            </a:pPr>
            <a:r>
              <a:rPr lang="en-US" dirty="0"/>
              <a:t>even at thumbnail resolution, which are not visible in the shaded relief.</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18</a:t>
            </a:fld>
            <a:endParaRPr lang="en-US"/>
          </a:p>
        </p:txBody>
      </p:sp>
    </p:spTree>
    <p:extLst>
      <p:ext uri="{BB962C8B-B14F-4D97-AF65-F5344CB8AC3E}">
        <p14:creationId xmlns:p14="http://schemas.microsoft.com/office/powerpoint/2010/main" val="3130779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and aspect maps are useful to some analysts of ecological risks or humanitarian disasters.</a:t>
            </a:r>
          </a:p>
          <a:p>
            <a:r>
              <a:rPr lang="en-US" dirty="0"/>
              <a:t>The goal, for this subset of users, is to cut down on the time required to generate similar products in GIS, with suboptimal color settings.</a:t>
            </a:r>
          </a:p>
          <a:p>
            <a:r>
              <a:rPr lang="en-US" dirty="0"/>
              <a:t>For visualization purposes, hillshade applied to color relief and slope maps are much more useful – next slide!</a:t>
            </a:r>
          </a:p>
        </p:txBody>
      </p:sp>
      <p:sp>
        <p:nvSpPr>
          <p:cNvPr id="4" name="Slide Number Placeholder 3"/>
          <p:cNvSpPr>
            <a:spLocks noGrp="1"/>
          </p:cNvSpPr>
          <p:nvPr>
            <p:ph type="sldNum" sz="quarter" idx="5"/>
          </p:nvPr>
        </p:nvSpPr>
        <p:spPr/>
        <p:txBody>
          <a:bodyPr/>
          <a:lstStyle/>
          <a:p>
            <a:fld id="{7FD750C5-B73D-4DF8-B902-0FEDEFB4ACE1}" type="slidenum">
              <a:rPr lang="en-US" smtClean="0"/>
              <a:t>20</a:t>
            </a:fld>
            <a:endParaRPr lang="en-US"/>
          </a:p>
        </p:txBody>
      </p:sp>
    </p:spTree>
    <p:extLst>
      <p:ext uri="{BB962C8B-B14F-4D97-AF65-F5344CB8AC3E}">
        <p14:creationId xmlns:p14="http://schemas.microsoft.com/office/powerpoint/2010/main" val="1166520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Both thumbnails capture important terrain characteristics, which are easier for the human eye to interpret when paired with a hillshade.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Note the urban, ecological, and terrain features which are captured in the shaded slope map, </a:t>
            </a:r>
          </a:p>
          <a:p>
            <a:pPr marL="0" indent="0">
              <a:buFont typeface="Arial" panose="020B0604020202020204" pitchFamily="34" charset="0"/>
              <a:buNone/>
            </a:pPr>
            <a:r>
              <a:rPr lang="en-US" dirty="0"/>
              <a:t>even at thumbnail resolution, which are not visible in the shaded relief.</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21</a:t>
            </a:fld>
            <a:endParaRPr lang="en-US"/>
          </a:p>
        </p:txBody>
      </p:sp>
    </p:spTree>
    <p:extLst>
      <p:ext uri="{BB962C8B-B14F-4D97-AF65-F5344CB8AC3E}">
        <p14:creationId xmlns:p14="http://schemas.microsoft.com/office/powerpoint/2010/main" val="1489073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Thumbnails can be stored with the source georeferenced extent.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450 MB, 5.4 cm pixel UAS-derived DSM is not needed for preliminary analysis or comparison to other potential source datasets in GRiD.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takes time for analysts to process such large DEMs in GIS software, and many lack the necessary hardware and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while the thumbnail can be viewed in geographic context in GRiD Map or 3D viewers.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Even downsampled to 800 px, the thumbnail resolution is 1.64 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we will overlay a global Source terrain, TERRAFORM, at full resolution.</a:t>
            </a:r>
          </a:p>
          <a:p>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23</a:t>
            </a:fld>
            <a:endParaRPr lang="en-US"/>
          </a:p>
        </p:txBody>
      </p:sp>
    </p:spTree>
    <p:extLst>
      <p:ext uri="{BB962C8B-B14F-4D97-AF65-F5344CB8AC3E}">
        <p14:creationId xmlns:p14="http://schemas.microsoft.com/office/powerpoint/2010/main" val="3207562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full-resolution TERRAFORM DEM, which is a standard Source elevation product, contains far less detail than even the thumbnail representation of the UAS-derived DSM. </a:t>
            </a:r>
          </a:p>
          <a:p>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24</a:t>
            </a:fld>
            <a:endParaRPr lang="en-US"/>
          </a:p>
        </p:txBody>
      </p:sp>
    </p:spTree>
    <p:extLst>
      <p:ext uri="{BB962C8B-B14F-4D97-AF65-F5344CB8AC3E}">
        <p14:creationId xmlns:p14="http://schemas.microsoft.com/office/powerpoint/2010/main" val="2441758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26</a:t>
            </a:fld>
            <a:endParaRPr lang="en-US"/>
          </a:p>
        </p:txBody>
      </p:sp>
    </p:spTree>
    <p:extLst>
      <p:ext uri="{BB962C8B-B14F-4D97-AF65-F5344CB8AC3E}">
        <p14:creationId xmlns:p14="http://schemas.microsoft.com/office/powerpoint/2010/main" val="3940937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27</a:t>
            </a:fld>
            <a:endParaRPr lang="en-US"/>
          </a:p>
        </p:txBody>
      </p:sp>
    </p:spTree>
    <p:extLst>
      <p:ext uri="{BB962C8B-B14F-4D97-AF65-F5344CB8AC3E}">
        <p14:creationId xmlns:p14="http://schemas.microsoft.com/office/powerpoint/2010/main" val="393668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5</a:t>
            </a:fld>
            <a:endParaRPr lang="en-US"/>
          </a:p>
        </p:txBody>
      </p:sp>
    </p:spTree>
    <p:extLst>
      <p:ext uri="{BB962C8B-B14F-4D97-AF65-F5344CB8AC3E}">
        <p14:creationId xmlns:p14="http://schemas.microsoft.com/office/powerpoint/2010/main" val="2384905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28</a:t>
            </a:fld>
            <a:endParaRPr lang="en-US"/>
          </a:p>
        </p:txBody>
      </p:sp>
    </p:spTree>
    <p:extLst>
      <p:ext uri="{BB962C8B-B14F-4D97-AF65-F5344CB8AC3E}">
        <p14:creationId xmlns:p14="http://schemas.microsoft.com/office/powerpoint/2010/main" val="1436644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29</a:t>
            </a:fld>
            <a:endParaRPr lang="en-US"/>
          </a:p>
        </p:txBody>
      </p:sp>
    </p:spTree>
    <p:extLst>
      <p:ext uri="{BB962C8B-B14F-4D97-AF65-F5344CB8AC3E}">
        <p14:creationId xmlns:p14="http://schemas.microsoft.com/office/powerpoint/2010/main" val="3735185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30</a:t>
            </a:fld>
            <a:endParaRPr lang="en-US"/>
          </a:p>
        </p:txBody>
      </p:sp>
    </p:spTree>
    <p:extLst>
      <p:ext uri="{BB962C8B-B14F-4D97-AF65-F5344CB8AC3E}">
        <p14:creationId xmlns:p14="http://schemas.microsoft.com/office/powerpoint/2010/main" val="1239677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31</a:t>
            </a:fld>
            <a:endParaRPr lang="en-US"/>
          </a:p>
        </p:txBody>
      </p:sp>
    </p:spTree>
    <p:extLst>
      <p:ext uri="{BB962C8B-B14F-4D97-AF65-F5344CB8AC3E}">
        <p14:creationId xmlns:p14="http://schemas.microsoft.com/office/powerpoint/2010/main" val="2842243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32</a:t>
            </a:fld>
            <a:endParaRPr lang="en-US"/>
          </a:p>
        </p:txBody>
      </p:sp>
    </p:spTree>
    <p:extLst>
      <p:ext uri="{BB962C8B-B14F-4D97-AF65-F5344CB8AC3E}">
        <p14:creationId xmlns:p14="http://schemas.microsoft.com/office/powerpoint/2010/main" val="529863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33</a:t>
            </a:fld>
            <a:endParaRPr lang="en-US"/>
          </a:p>
        </p:txBody>
      </p:sp>
    </p:spTree>
    <p:extLst>
      <p:ext uri="{BB962C8B-B14F-4D97-AF65-F5344CB8AC3E}">
        <p14:creationId xmlns:p14="http://schemas.microsoft.com/office/powerpoint/2010/main" val="2179794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34</a:t>
            </a:fld>
            <a:endParaRPr lang="en-US"/>
          </a:p>
        </p:txBody>
      </p:sp>
    </p:spTree>
    <p:extLst>
      <p:ext uri="{BB962C8B-B14F-4D97-AF65-F5344CB8AC3E}">
        <p14:creationId xmlns:p14="http://schemas.microsoft.com/office/powerpoint/2010/main" val="904792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35</a:t>
            </a:fld>
            <a:endParaRPr lang="en-US"/>
          </a:p>
        </p:txBody>
      </p:sp>
    </p:spTree>
    <p:extLst>
      <p:ext uri="{BB962C8B-B14F-4D97-AF65-F5344CB8AC3E}">
        <p14:creationId xmlns:p14="http://schemas.microsoft.com/office/powerpoint/2010/main" val="290404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auxiliary TDR thumbnails contain additional useful details, which is why 9 (!) TDR thumbnails are saved in the metadata.</a:t>
            </a:r>
          </a:p>
          <a:p>
            <a:r>
              <a:rPr lang="en-US" dirty="0"/>
              <a:t>For example, the over-ocean terrain anomalies over the ocean in the DSM thumbnail are flagged with the highest error value.</a:t>
            </a:r>
          </a:p>
          <a:p>
            <a:r>
              <a:rPr lang="en-US" dirty="0"/>
              <a:t>Prior to the existence of TDT and TDF, these auxiliary thumbnails could quickly alert users where errors are most likely, and other data sources would be preferable.</a:t>
            </a:r>
          </a:p>
          <a:p>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7</a:t>
            </a:fld>
            <a:endParaRPr lang="en-US"/>
          </a:p>
        </p:txBody>
      </p:sp>
    </p:spTree>
    <p:extLst>
      <p:ext uri="{BB962C8B-B14F-4D97-AF65-F5344CB8AC3E}">
        <p14:creationId xmlns:p14="http://schemas.microsoft.com/office/powerpoint/2010/main" val="11884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are viewable by clicking on corresponding tab</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No need to download images or view them in a separate window</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Why are these supplementary thumbnails useful?</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In this example, textual metadata in the “Lineage” section to the left, contains the list of fill datasets, including Active </a:t>
            </a:r>
            <a:r>
              <a:rPr lang="en-US" sz="1200" kern="1200" dirty="0" err="1">
                <a:solidFill>
                  <a:schemeClr val="tx1"/>
                </a:solidFill>
                <a:latin typeface="+mn-lt"/>
                <a:ea typeface="+mn-ea"/>
                <a:cs typeface="+mn-cs"/>
              </a:rPr>
              <a:t>Earthscape</a:t>
            </a:r>
            <a:r>
              <a:rPr lang="en-US" sz="1200" kern="1200" dirty="0">
                <a:solidFill>
                  <a:schemeClr val="tx1"/>
                </a:solidFill>
                <a:latin typeface="+mn-lt"/>
                <a:ea typeface="+mn-ea"/>
                <a:cs typeface="+mn-cs"/>
              </a:rPr>
              <a:t>, SRTM, and ALOS World 3D… yet the location and % coverage of the sources is not described.</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A simple thumbnail and legend supplies the extra detail.</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Important to note that the metadata text, thumbnail tabs, and legends all form part of an interactive HTML page.</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SFNE is working to develop a similar interface for GRiD-hosted elevation data.</a:t>
            </a:r>
          </a:p>
        </p:txBody>
      </p:sp>
      <p:sp>
        <p:nvSpPr>
          <p:cNvPr id="4" name="Slide Number Placeholder 3"/>
          <p:cNvSpPr>
            <a:spLocks noGrp="1"/>
          </p:cNvSpPr>
          <p:nvPr>
            <p:ph type="sldNum" sz="quarter" idx="5"/>
          </p:nvPr>
        </p:nvSpPr>
        <p:spPr/>
        <p:txBody>
          <a:bodyPr/>
          <a:lstStyle/>
          <a:p>
            <a:fld id="{7FD750C5-B73D-4DF8-B902-0FEDEFB4ACE1}" type="slidenum">
              <a:rPr lang="en-US" smtClean="0"/>
              <a:t>9</a:t>
            </a:fld>
            <a:endParaRPr lang="en-US"/>
          </a:p>
        </p:txBody>
      </p:sp>
    </p:spTree>
    <p:extLst>
      <p:ext uri="{BB962C8B-B14F-4D97-AF65-F5344CB8AC3E}">
        <p14:creationId xmlns:p14="http://schemas.microsoft.com/office/powerpoint/2010/main" val="365974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10</a:t>
            </a:fld>
            <a:endParaRPr lang="en-US"/>
          </a:p>
        </p:txBody>
      </p:sp>
    </p:spTree>
    <p:extLst>
      <p:ext uri="{BB962C8B-B14F-4D97-AF65-F5344CB8AC3E}">
        <p14:creationId xmlns:p14="http://schemas.microsoft.com/office/powerpoint/2010/main" val="4109313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TREx Hillshade Problems:</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 traditional hillshade algorithm overexposures NW slopes while darkening SE slope textures</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 flat areas remain at a medium gray, which masks small textures and hides shorelines</a:t>
            </a:r>
          </a:p>
          <a:p>
            <a:endParaRPr lang="en-US" dirty="0"/>
          </a:p>
          <a:p>
            <a:r>
              <a:rPr lang="en-US" b="1" dirty="0"/>
              <a:t>TREx Shaded Relief Problems:</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Elevation color map is not intuitive</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Terrain texture is washed out in the shaded relief due to 50% opacity overlay of color relief &amp; hillshade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11</a:t>
            </a:fld>
            <a:endParaRPr lang="en-US"/>
          </a:p>
        </p:txBody>
      </p:sp>
    </p:spTree>
    <p:extLst>
      <p:ext uri="{BB962C8B-B14F-4D97-AF65-F5344CB8AC3E}">
        <p14:creationId xmlns:p14="http://schemas.microsoft.com/office/powerpoint/2010/main" val="167495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NGA Hillshade Improvements:</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Uses GDAL’s ‘Igor’ hillshade algorithm</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no washed-out NW or blackened SE slopes, preserving more detail</a:t>
            </a:r>
          </a:p>
          <a:p>
            <a:pPr marL="171450" indent="-171450" algn="l" defTabSz="914400" rtl="0" eaLnBrk="1" latinLnBrk="0" hangingPunct="1">
              <a:buFont typeface="Arial" panose="020B0604020202020204" pitchFamily="34" charset="0"/>
              <a:buChar char="•"/>
            </a:pPr>
            <a:r>
              <a:rPr lang="en-US" sz="1200" kern="1200" dirty="0">
                <a:solidFill>
                  <a:schemeClr val="tx1"/>
                </a:solidFill>
                <a:latin typeface="+mn-lt"/>
                <a:ea typeface="+mn-ea"/>
                <a:cs typeface="+mn-cs"/>
              </a:rPr>
              <a:t>flat areas are completely white, preserving fine detail along edges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algorithm compensates for low-resolution data like DTED</a:t>
            </a:r>
          </a:p>
          <a:p>
            <a:endParaRPr lang="en-US" dirty="0"/>
          </a:p>
          <a:p>
            <a:r>
              <a:rPr lang="en-US" b="1" dirty="0"/>
              <a:t>NGA Shaded Relief Improvements: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Elevation color map is more visually intuitive (although still not accurate), from green lowlands to brown uplands to snowy peaks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Terrain texture is washed out in the shaded relief due to 50% opacity overlay of color relief &amp; hillshade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Ocean color applied to cells with Z = 0 preserves shorelines, and could flag water artifact errors</a:t>
            </a:r>
          </a:p>
          <a:p>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12</a:t>
            </a:fld>
            <a:endParaRPr lang="en-US"/>
          </a:p>
        </p:txBody>
      </p:sp>
    </p:spTree>
    <p:extLst>
      <p:ext uri="{BB962C8B-B14F-4D97-AF65-F5344CB8AC3E}">
        <p14:creationId xmlns:p14="http://schemas.microsoft.com/office/powerpoint/2010/main" val="2561435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the urban, ecological, and terrain features which are captured in the shaded slope map, </a:t>
            </a:r>
          </a:p>
          <a:p>
            <a:pPr marL="0" indent="0">
              <a:buFont typeface="Arial" panose="020B0604020202020204" pitchFamily="34" charset="0"/>
              <a:buNone/>
            </a:pPr>
            <a:r>
              <a:rPr lang="en-US" dirty="0"/>
              <a:t>even at thumbnail resolution, which are not visible in the shaded relief.</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13</a:t>
            </a:fld>
            <a:endParaRPr lang="en-US"/>
          </a:p>
        </p:txBody>
      </p:sp>
    </p:spTree>
    <p:extLst>
      <p:ext uri="{BB962C8B-B14F-4D97-AF65-F5344CB8AC3E}">
        <p14:creationId xmlns:p14="http://schemas.microsoft.com/office/powerpoint/2010/main" val="3614232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the urban, ecological, and terrain features which are captured in the shaded slope map, </a:t>
            </a:r>
          </a:p>
          <a:p>
            <a:pPr marL="0" indent="0">
              <a:buFont typeface="Arial" panose="020B0604020202020204" pitchFamily="34" charset="0"/>
              <a:buNone/>
            </a:pPr>
            <a:r>
              <a:rPr lang="en-US" dirty="0"/>
              <a:t>even at thumbnail resolution, which are not visible in the shaded relief.</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7FD750C5-B73D-4DF8-B902-0FEDEFB4ACE1}" type="slidenum">
              <a:rPr lang="en-US" smtClean="0"/>
              <a:t>14</a:t>
            </a:fld>
            <a:endParaRPr lang="en-US"/>
          </a:p>
        </p:txBody>
      </p:sp>
    </p:spTree>
    <p:extLst>
      <p:ext uri="{BB962C8B-B14F-4D97-AF65-F5344CB8AC3E}">
        <p14:creationId xmlns:p14="http://schemas.microsoft.com/office/powerpoint/2010/main" val="3212327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1.w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5.jp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38741" y="3394735"/>
            <a:ext cx="10363200" cy="365760"/>
          </a:xfrm>
        </p:spPr>
        <p:txBody>
          <a:bodyPr anchor="b">
            <a:noAutofit/>
          </a:bodyPr>
          <a:lstStyle>
            <a:lvl1pPr marL="0" indent="0">
              <a:buNone/>
              <a:defRPr sz="1800" baseline="0">
                <a:solidFill>
                  <a:schemeClr val="accent6">
                    <a:lumMod val="75000"/>
                  </a:schemeClr>
                </a:solidFill>
              </a:defRPr>
            </a:lvl1pPr>
            <a:lvl2pPr marL="609570" indent="0">
              <a:buNone/>
              <a:defRPr sz="2400">
                <a:solidFill>
                  <a:schemeClr val="tx1">
                    <a:tint val="75000"/>
                  </a:schemeClr>
                </a:solidFill>
              </a:defRPr>
            </a:lvl2pPr>
            <a:lvl3pPr marL="1219139"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7"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dirty="0"/>
              <a:t>Presenter Name</a:t>
            </a:r>
          </a:p>
        </p:txBody>
      </p:sp>
      <p:sp>
        <p:nvSpPr>
          <p:cNvPr id="9" name="Text Placeholder 8"/>
          <p:cNvSpPr>
            <a:spLocks noGrp="1"/>
          </p:cNvSpPr>
          <p:nvPr>
            <p:ph type="body" sz="quarter" idx="14" hasCustomPrompt="1"/>
          </p:nvPr>
        </p:nvSpPr>
        <p:spPr>
          <a:xfrm>
            <a:off x="938741" y="3785152"/>
            <a:ext cx="10363200" cy="365760"/>
          </a:xfrm>
        </p:spPr>
        <p:txBody>
          <a:bodyPr>
            <a:normAutofit/>
          </a:bodyPr>
          <a:lstStyle>
            <a:lvl1pPr marL="0" indent="0">
              <a:buNone/>
              <a:defRPr sz="1800">
                <a:solidFill>
                  <a:schemeClr val="accent6">
                    <a:lumMod val="75000"/>
                  </a:schemeClr>
                </a:solidFill>
              </a:defRPr>
            </a:lvl1pPr>
          </a:lstStyle>
          <a:p>
            <a:pPr lvl="0"/>
            <a:r>
              <a:rPr lang="en-US" dirty="0"/>
              <a:t>Date:</a:t>
            </a:r>
          </a:p>
        </p:txBody>
      </p:sp>
      <p:sp>
        <p:nvSpPr>
          <p:cNvPr id="8" name="Text Placeholder 7"/>
          <p:cNvSpPr>
            <a:spLocks noGrp="1"/>
          </p:cNvSpPr>
          <p:nvPr>
            <p:ph type="body" sz="quarter" idx="15" hasCustomPrompt="1"/>
          </p:nvPr>
        </p:nvSpPr>
        <p:spPr>
          <a:xfrm>
            <a:off x="0" y="6502400"/>
            <a:ext cx="12192000" cy="279400"/>
          </a:xfrm>
        </p:spPr>
        <p:txBody>
          <a:bodyPr anchor="ctr">
            <a:normAutofit/>
          </a:bodyPr>
          <a:lstStyle>
            <a:lvl1pPr marL="0" indent="0" algn="r">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11" name="Text Placeholder 7"/>
          <p:cNvSpPr>
            <a:spLocks noGrp="1"/>
          </p:cNvSpPr>
          <p:nvPr>
            <p:ph type="body" sz="quarter" idx="16" hasCustomPrompt="1"/>
          </p:nvPr>
        </p:nvSpPr>
        <p:spPr>
          <a:xfrm>
            <a:off x="0" y="101600"/>
            <a:ext cx="12192000" cy="279400"/>
          </a:xfrm>
        </p:spPr>
        <p:txBody>
          <a:bodyPr anchor="ctr">
            <a:normAutofit/>
          </a:bodyPr>
          <a:lstStyle>
            <a:lvl1pPr marL="0" indent="0">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4" name="Text Placeholder 3"/>
          <p:cNvSpPr>
            <a:spLocks noGrp="1"/>
          </p:cNvSpPr>
          <p:nvPr>
            <p:ph type="body" sz="quarter" idx="17" hasCustomPrompt="1"/>
          </p:nvPr>
        </p:nvSpPr>
        <p:spPr>
          <a:xfrm>
            <a:off x="938741" y="2302452"/>
            <a:ext cx="10363200" cy="1067626"/>
          </a:xfrm>
        </p:spPr>
        <p:txBody>
          <a:bodyPr>
            <a:noAutofit/>
          </a:bodyPr>
          <a:lstStyle>
            <a:lvl1pPr marL="0" indent="0">
              <a:spcBef>
                <a:spcPts val="0"/>
              </a:spcBef>
              <a:buNone/>
              <a:defRPr sz="3200" baseline="0">
                <a:solidFill>
                  <a:schemeClr val="tx2"/>
                </a:solidFill>
                <a:latin typeface="Franklin Gothic Medium Cond" panose="020B0606030402020204" pitchFamily="34" charset="0"/>
              </a:defRPr>
            </a:lvl1pPr>
          </a:lstStyle>
          <a:p>
            <a:pPr lvl="0"/>
            <a:r>
              <a:rPr lang="en-US" dirty="0"/>
              <a:t>PRESENTATION TITLE</a:t>
            </a:r>
          </a:p>
        </p:txBody>
      </p:sp>
      <p:sp>
        <p:nvSpPr>
          <p:cNvPr id="10" name="Text Placeholder 4"/>
          <p:cNvSpPr>
            <a:spLocks noGrp="1"/>
          </p:cNvSpPr>
          <p:nvPr>
            <p:ph type="body" sz="quarter" idx="13" hasCustomPrompt="1"/>
          </p:nvPr>
        </p:nvSpPr>
        <p:spPr>
          <a:xfrm>
            <a:off x="6626322" y="4359949"/>
            <a:ext cx="5565679" cy="406400"/>
          </a:xfrm>
        </p:spPr>
        <p:txBody>
          <a:bodyPr/>
          <a:lstStyle>
            <a:lvl1pPr marL="0" indent="0" algn="l">
              <a:buNone/>
              <a:defRPr sz="1867"/>
            </a:lvl1pPr>
          </a:lstStyle>
          <a:p>
            <a:pPr lvl="0"/>
            <a:r>
              <a:rPr lang="en-US" dirty="0"/>
              <a:t>Classification</a:t>
            </a:r>
          </a:p>
        </p:txBody>
      </p:sp>
      <p:sp>
        <p:nvSpPr>
          <p:cNvPr id="12" name="TextBox 11"/>
          <p:cNvSpPr txBox="1"/>
          <p:nvPr/>
        </p:nvSpPr>
        <p:spPr>
          <a:xfrm>
            <a:off x="6626322" y="4156750"/>
            <a:ext cx="5565679" cy="318100"/>
          </a:xfrm>
          <a:prstGeom prst="rect">
            <a:avLst/>
          </a:prstGeom>
          <a:noFill/>
        </p:spPr>
        <p:txBody>
          <a:bodyPr wrap="square" rtlCol="0">
            <a:spAutoFit/>
          </a:bodyPr>
          <a:lstStyle/>
          <a:p>
            <a:pPr algn="l"/>
            <a:r>
              <a:rPr lang="en-US" sz="1467" dirty="0">
                <a:latin typeface="Arial" panose="020B0604020202020204" pitchFamily="34" charset="0"/>
                <a:cs typeface="Arial" panose="020B0604020202020204" pitchFamily="34" charset="0"/>
              </a:rPr>
              <a:t>The overall classification of this</a:t>
            </a:r>
            <a:r>
              <a:rPr lang="en-US" sz="1467" baseline="0" dirty="0">
                <a:latin typeface="Arial" panose="020B0604020202020204" pitchFamily="34" charset="0"/>
                <a:cs typeface="Arial" panose="020B0604020202020204" pitchFamily="34" charset="0"/>
              </a:rPr>
              <a:t> presentation is:</a:t>
            </a:r>
            <a:endParaRPr lang="en-US" sz="1467" dirty="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3746" y="5913670"/>
            <a:ext cx="414529" cy="432817"/>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6788" y="5909098"/>
            <a:ext cx="384049" cy="441961"/>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7280" y="5899954"/>
            <a:ext cx="377953" cy="460249"/>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772" y="6076155"/>
            <a:ext cx="10847508" cy="128544"/>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741" y="688703"/>
            <a:ext cx="1492039" cy="1488203"/>
          </a:xfrm>
          <a:prstGeom prst="rect">
            <a:avLst/>
          </a:prstGeom>
        </p:spPr>
      </p:pic>
    </p:spTree>
    <p:extLst>
      <p:ext uri="{BB962C8B-B14F-4D97-AF65-F5344CB8AC3E}">
        <p14:creationId xmlns:p14="http://schemas.microsoft.com/office/powerpoint/2010/main" val="317487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Follows Title Slide)">
    <p:spTree>
      <p:nvGrpSpPr>
        <p:cNvPr id="1" name=""/>
        <p:cNvGrpSpPr/>
        <p:nvPr/>
      </p:nvGrpSpPr>
      <p:grpSpPr>
        <a:xfrm>
          <a:off x="0" y="0"/>
          <a:ext cx="0" cy="0"/>
          <a:chOff x="0" y="0"/>
          <a:chExt cx="0" cy="0"/>
        </a:xfrm>
      </p:grpSpPr>
      <p:pic>
        <p:nvPicPr>
          <p:cNvPr id="12"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3175" y="5821207"/>
            <a:ext cx="640080" cy="640080"/>
          </a:xfrm>
          <a:prstGeom prst="rect">
            <a:avLst/>
          </a:prstGeom>
        </p:spPr>
      </p:pic>
      <p:sp>
        <p:nvSpPr>
          <p:cNvPr id="13" name="Title 1"/>
          <p:cNvSpPr>
            <a:spLocks noGrp="1"/>
          </p:cNvSpPr>
          <p:nvPr>
            <p:ph type="title" hasCustomPrompt="1"/>
          </p:nvPr>
        </p:nvSpPr>
        <p:spPr>
          <a:xfrm>
            <a:off x="609600" y="274639"/>
            <a:ext cx="10972800" cy="1143000"/>
          </a:xfrm>
        </p:spPr>
        <p:txBody>
          <a:bodyPr/>
          <a:lstStyle>
            <a:lvl1pPr>
              <a:defRPr/>
            </a:lvl1pPr>
          </a:lstStyle>
          <a:p>
            <a:r>
              <a:rPr lang="en-US" dirty="0"/>
              <a:t>Slide 2 (You must keep this slide for the animation to work correctly.)</a:t>
            </a:r>
          </a:p>
        </p:txBody>
      </p:sp>
      <p:sp>
        <p:nvSpPr>
          <p:cNvPr id="14" name="Content Placeholder 2"/>
          <p:cNvSpPr>
            <a:spLocks noGrp="1"/>
          </p:cNvSpPr>
          <p:nvPr>
            <p:ph idx="1"/>
          </p:nvPr>
        </p:nvSpPr>
        <p:spPr>
          <a:xfrm>
            <a:off x="609600" y="1600204"/>
            <a:ext cx="10972800" cy="4165599"/>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1" name="Rectangle 20"/>
          <p:cNvSpPr/>
          <p:nvPr/>
        </p:nvSpPr>
        <p:spPr>
          <a:xfrm>
            <a:off x="9537616" y="5480344"/>
            <a:ext cx="2654384" cy="1022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3746" y="5913670"/>
            <a:ext cx="414529" cy="432817"/>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6788" y="5909098"/>
            <a:ext cx="384049" cy="44196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7280" y="5899954"/>
            <a:ext cx="377953" cy="460249"/>
          </a:xfrm>
          <a:prstGeom prst="rect">
            <a:avLst/>
          </a:prstGeom>
        </p:spPr>
      </p:pic>
      <p:pic>
        <p:nvPicPr>
          <p:cNvPr id="25" name="Content Placeholder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29026" y="5909097"/>
            <a:ext cx="437389" cy="437389"/>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772" y="6076155"/>
            <a:ext cx="10847508" cy="128544"/>
          </a:xfrm>
          <a:prstGeom prst="rect">
            <a:avLst/>
          </a:prstGeom>
        </p:spPr>
      </p:pic>
      <p:sp>
        <p:nvSpPr>
          <p:cNvPr id="29" name="Text Placeholder 7"/>
          <p:cNvSpPr>
            <a:spLocks noGrp="1"/>
          </p:cNvSpPr>
          <p:nvPr>
            <p:ph type="body" sz="quarter" idx="15" hasCustomPrompt="1"/>
          </p:nvPr>
        </p:nvSpPr>
        <p:spPr>
          <a:xfrm>
            <a:off x="0" y="6502400"/>
            <a:ext cx="12192000" cy="279400"/>
          </a:xfrm>
        </p:spPr>
        <p:txBody>
          <a:bodyPr anchor="ctr">
            <a:normAutofit/>
          </a:bodyPr>
          <a:lstStyle>
            <a:lvl1pPr marL="0" indent="0" algn="r">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30" name="Text Placeholder 7"/>
          <p:cNvSpPr>
            <a:spLocks noGrp="1"/>
          </p:cNvSpPr>
          <p:nvPr>
            <p:ph type="body" sz="quarter" idx="16" hasCustomPrompt="1"/>
          </p:nvPr>
        </p:nvSpPr>
        <p:spPr>
          <a:xfrm>
            <a:off x="0" y="101600"/>
            <a:ext cx="12192000" cy="279400"/>
          </a:xfrm>
        </p:spPr>
        <p:txBody>
          <a:bodyPr anchor="ctr">
            <a:normAutofit/>
          </a:bodyPr>
          <a:lstStyle>
            <a:lvl1pPr marL="0" indent="0">
              <a:buNone/>
              <a:defRPr sz="1733">
                <a:solidFill>
                  <a:srgbClr val="192F43"/>
                </a:solidFill>
                <a:latin typeface="Franklin Gothic Medium Cond" panose="020B0606030402020204" pitchFamily="34" charset="0"/>
              </a:defRPr>
            </a:lvl1pPr>
          </a:lstStyle>
          <a:p>
            <a:pPr lvl="0"/>
            <a:r>
              <a:rPr lang="en-US" dirty="0"/>
              <a:t>CLASSIFICATION</a:t>
            </a:r>
          </a:p>
        </p:txBody>
      </p:sp>
    </p:spTree>
    <p:extLst>
      <p:ext uri="{BB962C8B-B14F-4D97-AF65-F5344CB8AC3E}">
        <p14:creationId xmlns:p14="http://schemas.microsoft.com/office/powerpoint/2010/main" val="22695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1.11111E-6 L 2.70833E-6 0.25 " pathEditMode="relative" rAng="0" ptsTypes="AA">
                                      <p:cBhvr>
                                        <p:cTn id="6" dur="2000" fill="hold"/>
                                        <p:tgtEl>
                                          <p:spTgt spid="26"/>
                                        </p:tgtEl>
                                        <p:attrNameLst>
                                          <p:attrName>ppt_x</p:attrName>
                                          <p:attrName>ppt_y</p:attrName>
                                        </p:attrNameLst>
                                      </p:cBhvr>
                                      <p:rCtr x="0" y="12500"/>
                                    </p:animMotion>
                                  </p:childTnLst>
                                </p:cTn>
                              </p:par>
                              <p:par>
                                <p:cTn id="7" presetID="63" presetClass="path" presetSubtype="0" accel="50000" decel="50000" fill="hold" nodeType="withEffect">
                                  <p:stCondLst>
                                    <p:cond delay="0"/>
                                  </p:stCondLst>
                                  <p:childTnLst>
                                    <p:animMotion origin="layout" path="M 1.04167E-6 1.11022E-16 L 0.38685 1.11022E-16 " pathEditMode="relative" rAng="0" ptsTypes="AA">
                                      <p:cBhvr>
                                        <p:cTn id="8" dur="2000" fill="hold"/>
                                        <p:tgtEl>
                                          <p:spTgt spid="23"/>
                                        </p:tgtEl>
                                        <p:attrNameLst>
                                          <p:attrName>ppt_x</p:attrName>
                                          <p:attrName>ppt_y</p:attrName>
                                        </p:attrNameLst>
                                      </p:cBhvr>
                                      <p:rCtr x="19336" y="0"/>
                                    </p:animMotion>
                                  </p:childTnLst>
                                </p:cTn>
                              </p:par>
                              <p:par>
                                <p:cTn id="9" presetID="63" presetClass="path" presetSubtype="0" accel="50000" decel="50000" fill="hold" nodeType="withEffect">
                                  <p:stCondLst>
                                    <p:cond delay="30"/>
                                  </p:stCondLst>
                                  <p:childTnLst>
                                    <p:animMotion origin="layout" path="M 2.5E-6 1.11022E-16 L 0.39153 1.11022E-16 " pathEditMode="relative" rAng="0" ptsTypes="AA">
                                      <p:cBhvr>
                                        <p:cTn id="10" dur="2000" fill="hold"/>
                                        <p:tgtEl>
                                          <p:spTgt spid="22"/>
                                        </p:tgtEl>
                                        <p:attrNameLst>
                                          <p:attrName>ppt_x</p:attrName>
                                          <p:attrName>ppt_y</p:attrName>
                                        </p:attrNameLst>
                                      </p:cBhvr>
                                      <p:rCtr x="19570" y="0"/>
                                    </p:animMotion>
                                  </p:childTnLst>
                                </p:cTn>
                              </p:par>
                              <p:par>
                                <p:cTn id="11" presetID="63" presetClass="path" presetSubtype="0" accel="50000" decel="50000" fill="hold" nodeType="withEffect">
                                  <p:stCondLst>
                                    <p:cond delay="60"/>
                                  </p:stCondLst>
                                  <p:childTnLst>
                                    <p:animMotion origin="layout" path="M 3.54167E-6 1.11022E-16 L 0.39323 1.11022E-16 " pathEditMode="relative" rAng="0" ptsTypes="AA">
                                      <p:cBhvr>
                                        <p:cTn id="12" dur="2000" fill="hold"/>
                                        <p:tgtEl>
                                          <p:spTgt spid="24"/>
                                        </p:tgtEl>
                                        <p:attrNameLst>
                                          <p:attrName>ppt_x</p:attrName>
                                          <p:attrName>ppt_y</p:attrName>
                                        </p:attrNameLst>
                                      </p:cBhvr>
                                      <p:rCtr x="19661" y="0"/>
                                    </p:animMotion>
                                  </p:childTnLst>
                                </p:cTn>
                              </p:par>
                              <p:par>
                                <p:cTn id="13" presetID="42" presetClass="path" presetSubtype="0" accel="50000" decel="50000" fill="hold" nodeType="withEffect">
                                  <p:stCondLst>
                                    <p:cond delay="0"/>
                                  </p:stCondLst>
                                  <p:childTnLst>
                                    <p:animMotion origin="layout" path="M 3.33333E-6 1.48148E-6 L -0.07409 0.00023 " pathEditMode="relative" rAng="0" ptsTypes="AA">
                                      <p:cBhvr>
                                        <p:cTn id="14" dur="2000" fill="hold"/>
                                        <p:tgtEl>
                                          <p:spTgt spid="25"/>
                                        </p:tgtEl>
                                        <p:attrNameLst>
                                          <p:attrName>ppt_x</p:attrName>
                                          <p:attrName>ppt_y</p:attrName>
                                        </p:attrNameLst>
                                      </p:cBhvr>
                                      <p:rCtr x="-37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Type 1">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5763" y="5907999"/>
            <a:ext cx="437911" cy="43848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4"/>
            <a:ext cx="10972800" cy="4165599"/>
          </a:xfrm>
        </p:spPr>
        <p:txBody>
          <a:bodyPr/>
          <a:lstStyle/>
          <a:p>
            <a:pPr lvl="0"/>
            <a:r>
              <a:rPr lang="en-US"/>
              <a:t>Edit Master text styles</a:t>
            </a:r>
          </a:p>
          <a:p>
            <a:pPr lvl="1"/>
            <a:r>
              <a:rPr lang="en-US"/>
              <a:t>Second level</a:t>
            </a:r>
          </a:p>
          <a:p>
            <a:pPr lvl="2"/>
            <a:r>
              <a:rPr lang="en-US"/>
              <a:t>Third level</a:t>
            </a:r>
          </a:p>
        </p:txBody>
      </p:sp>
      <p:sp>
        <p:nvSpPr>
          <p:cNvPr id="7" name="Text Placeholder 7"/>
          <p:cNvSpPr>
            <a:spLocks noGrp="1"/>
          </p:cNvSpPr>
          <p:nvPr>
            <p:ph type="body" sz="quarter" idx="15" hasCustomPrompt="1"/>
          </p:nvPr>
        </p:nvSpPr>
        <p:spPr>
          <a:xfrm>
            <a:off x="0" y="6502400"/>
            <a:ext cx="12192000" cy="279400"/>
          </a:xfrm>
        </p:spPr>
        <p:txBody>
          <a:bodyPr anchor="ctr">
            <a:normAutofit/>
          </a:bodyPr>
          <a:lstStyle>
            <a:lvl1pPr marL="0" indent="0" algn="r">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8" name="Text Placeholder 7"/>
          <p:cNvSpPr>
            <a:spLocks noGrp="1"/>
          </p:cNvSpPr>
          <p:nvPr>
            <p:ph type="body" sz="quarter" idx="16" hasCustomPrompt="1"/>
          </p:nvPr>
        </p:nvSpPr>
        <p:spPr>
          <a:xfrm>
            <a:off x="0" y="101600"/>
            <a:ext cx="12192000" cy="279400"/>
          </a:xfrm>
        </p:spPr>
        <p:txBody>
          <a:bodyPr anchor="ctr">
            <a:normAutofit/>
          </a:bodyPr>
          <a:lstStyle>
            <a:lvl1pPr marL="0" indent="0">
              <a:buNone/>
              <a:defRPr sz="1733">
                <a:solidFill>
                  <a:srgbClr val="192F43"/>
                </a:solidFill>
                <a:latin typeface="Franklin Gothic Medium Cond" panose="020B0606030402020204" pitchFamily="34" charset="0"/>
              </a:defRPr>
            </a:lvl1pPr>
          </a:lstStyle>
          <a:p>
            <a:pPr lvl="0"/>
            <a:r>
              <a:rPr lang="en-US" dirty="0"/>
              <a:t>CLASSIFICATION</a:t>
            </a:r>
          </a:p>
        </p:txBody>
      </p:sp>
      <p:pic>
        <p:nvPicPr>
          <p:cNvPr id="17" name="Picture 1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69673" y="5913670"/>
            <a:ext cx="414529" cy="432817"/>
          </a:xfrm>
          <a:prstGeom prst="rect">
            <a:avLst/>
          </a:prstGeom>
        </p:spPr>
      </p:pic>
      <p:pic>
        <p:nvPicPr>
          <p:cNvPr id="18" name="Picture 1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993918" y="5909098"/>
            <a:ext cx="384049" cy="441961"/>
          </a:xfrm>
          <a:prstGeom prst="rect">
            <a:avLst/>
          </a:prstGeom>
        </p:spPr>
      </p:pic>
      <p:pic>
        <p:nvPicPr>
          <p:cNvPr id="19" name="Picture 1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41563" y="5899954"/>
            <a:ext cx="377953" cy="460249"/>
          </a:xfrm>
          <a:prstGeom prst="rect">
            <a:avLst/>
          </a:prstGeom>
        </p:spPr>
      </p:pic>
    </p:spTree>
    <p:extLst>
      <p:ext uri="{BB962C8B-B14F-4D97-AF65-F5344CB8AC3E}">
        <p14:creationId xmlns:p14="http://schemas.microsoft.com/office/powerpoint/2010/main" val="271454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Typ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4"/>
            <a:ext cx="5486400" cy="4165599"/>
          </a:xfrm>
        </p:spPr>
        <p:txBody>
          <a:bodyPr/>
          <a:lstStyle/>
          <a:p>
            <a:pPr lvl="0"/>
            <a:r>
              <a:rPr lang="en-US"/>
              <a:t>Edit Master text styles</a:t>
            </a:r>
          </a:p>
          <a:p>
            <a:pPr lvl="1"/>
            <a:r>
              <a:rPr lang="en-US"/>
              <a:t>Second level</a:t>
            </a:r>
          </a:p>
          <a:p>
            <a:pPr lvl="2"/>
            <a:r>
              <a:rPr lang="en-US"/>
              <a:t>Third level</a:t>
            </a:r>
          </a:p>
        </p:txBody>
      </p:sp>
      <p:sp>
        <p:nvSpPr>
          <p:cNvPr id="9" name="Picture Placeholder 8"/>
          <p:cNvSpPr>
            <a:spLocks noGrp="1"/>
          </p:cNvSpPr>
          <p:nvPr>
            <p:ph type="pic" sz="quarter" idx="15"/>
          </p:nvPr>
        </p:nvSpPr>
        <p:spPr>
          <a:xfrm>
            <a:off x="6197600" y="1600200"/>
            <a:ext cx="5384800" cy="4165600"/>
          </a:xfrm>
        </p:spPr>
        <p:txBody>
          <a:bodyPr/>
          <a:lstStyle/>
          <a:p>
            <a:r>
              <a:rPr lang="en-US"/>
              <a:t>Click icon to add picture</a:t>
            </a:r>
            <a:endParaRPr lang="en-US" dirty="0"/>
          </a:p>
        </p:txBody>
      </p:sp>
      <p:sp>
        <p:nvSpPr>
          <p:cNvPr id="8" name="Text Placeholder 7"/>
          <p:cNvSpPr>
            <a:spLocks noGrp="1"/>
          </p:cNvSpPr>
          <p:nvPr>
            <p:ph type="body" sz="quarter" idx="16" hasCustomPrompt="1"/>
          </p:nvPr>
        </p:nvSpPr>
        <p:spPr>
          <a:xfrm>
            <a:off x="0" y="6502400"/>
            <a:ext cx="12192000" cy="279400"/>
          </a:xfrm>
        </p:spPr>
        <p:txBody>
          <a:bodyPr anchor="ctr">
            <a:normAutofit/>
          </a:bodyPr>
          <a:lstStyle>
            <a:lvl1pPr marL="0" indent="0" algn="r">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10" name="Text Placeholder 7"/>
          <p:cNvSpPr>
            <a:spLocks noGrp="1"/>
          </p:cNvSpPr>
          <p:nvPr>
            <p:ph type="body" sz="quarter" idx="17" hasCustomPrompt="1"/>
          </p:nvPr>
        </p:nvSpPr>
        <p:spPr>
          <a:xfrm>
            <a:off x="0" y="101600"/>
            <a:ext cx="12192000" cy="279400"/>
          </a:xfrm>
        </p:spPr>
        <p:txBody>
          <a:bodyPr anchor="ctr">
            <a:normAutofit/>
          </a:bodyPr>
          <a:lstStyle>
            <a:lvl1pPr marL="0" indent="0">
              <a:buNone/>
              <a:defRPr sz="1733">
                <a:solidFill>
                  <a:srgbClr val="192F43"/>
                </a:solidFill>
                <a:latin typeface="Franklin Gothic Medium Cond" panose="020B0606030402020204" pitchFamily="34" charset="0"/>
              </a:defRPr>
            </a:lvl1pPr>
          </a:lstStyle>
          <a:p>
            <a:pPr lvl="0"/>
            <a:r>
              <a:rPr lang="en-US" dirty="0"/>
              <a:t>CLASSIFICATION</a:t>
            </a:r>
          </a:p>
        </p:txBody>
      </p:sp>
      <p:pic>
        <p:nvPicPr>
          <p:cNvPr id="13" name="Picture 12"/>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5763" y="5907999"/>
            <a:ext cx="437911" cy="438487"/>
          </a:xfrm>
          <a:prstGeom prst="rect">
            <a:avLst/>
          </a:prstGeom>
        </p:spPr>
      </p:pic>
      <p:pic>
        <p:nvPicPr>
          <p:cNvPr id="14" name="Picture 1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69673" y="5913670"/>
            <a:ext cx="414529" cy="432817"/>
          </a:xfrm>
          <a:prstGeom prst="rect">
            <a:avLst/>
          </a:prstGeom>
        </p:spPr>
      </p:pic>
      <p:pic>
        <p:nvPicPr>
          <p:cNvPr id="15" name="Picture 1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993918" y="5909098"/>
            <a:ext cx="384049" cy="441961"/>
          </a:xfrm>
          <a:prstGeom prst="rect">
            <a:avLst/>
          </a:prstGeom>
        </p:spPr>
      </p:pic>
      <p:pic>
        <p:nvPicPr>
          <p:cNvPr id="16" name="Picture 1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41563" y="5899954"/>
            <a:ext cx="377953" cy="460249"/>
          </a:xfrm>
          <a:prstGeom prst="rect">
            <a:avLst/>
          </a:prstGeom>
        </p:spPr>
      </p:pic>
    </p:spTree>
    <p:extLst>
      <p:ext uri="{BB962C8B-B14F-4D97-AF65-F5344CB8AC3E}">
        <p14:creationId xmlns:p14="http://schemas.microsoft.com/office/powerpoint/2010/main" val="105393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Blank">
    <p:spTree>
      <p:nvGrpSpPr>
        <p:cNvPr id="1" name=""/>
        <p:cNvGrpSpPr/>
        <p:nvPr/>
      </p:nvGrpSpPr>
      <p:grpSpPr>
        <a:xfrm>
          <a:off x="0" y="0"/>
          <a:ext cx="0" cy="0"/>
          <a:chOff x="0" y="0"/>
          <a:chExt cx="0" cy="0"/>
        </a:xfrm>
      </p:grpSpPr>
      <p:sp>
        <p:nvSpPr>
          <p:cNvPr id="2" name="Text Placeholder 7"/>
          <p:cNvSpPr>
            <a:spLocks noGrp="1"/>
          </p:cNvSpPr>
          <p:nvPr>
            <p:ph type="body" sz="quarter" idx="15" hasCustomPrompt="1"/>
          </p:nvPr>
        </p:nvSpPr>
        <p:spPr>
          <a:xfrm>
            <a:off x="0" y="6502400"/>
            <a:ext cx="12192000" cy="279400"/>
          </a:xfrm>
        </p:spPr>
        <p:txBody>
          <a:bodyPr anchor="ctr">
            <a:normAutofit/>
          </a:bodyPr>
          <a:lstStyle>
            <a:lvl1pPr marL="0" indent="0" algn="r">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3" name="Text Placeholder 7"/>
          <p:cNvSpPr>
            <a:spLocks noGrp="1"/>
          </p:cNvSpPr>
          <p:nvPr>
            <p:ph type="body" sz="quarter" idx="16" hasCustomPrompt="1"/>
          </p:nvPr>
        </p:nvSpPr>
        <p:spPr>
          <a:xfrm>
            <a:off x="0" y="101600"/>
            <a:ext cx="12192000" cy="279400"/>
          </a:xfrm>
        </p:spPr>
        <p:txBody>
          <a:bodyPr anchor="ctr">
            <a:normAutofit/>
          </a:bodyPr>
          <a:lstStyle>
            <a:lvl1pPr marL="0" indent="0">
              <a:buNone/>
              <a:defRPr sz="1733">
                <a:solidFill>
                  <a:srgbClr val="192F43"/>
                </a:solidFill>
                <a:latin typeface="Franklin Gothic Medium Cond" panose="020B0606030402020204" pitchFamily="34" charset="0"/>
              </a:defRPr>
            </a:lvl1pPr>
          </a:lstStyle>
          <a:p>
            <a:pPr lvl="0"/>
            <a:r>
              <a:rPr lang="en-US" dirty="0"/>
              <a:t>CLASSIFICATION</a:t>
            </a:r>
          </a:p>
        </p:txBody>
      </p:sp>
      <p:pic>
        <p:nvPicPr>
          <p:cNvPr id="10" name="Picture 9"/>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425763" y="5907999"/>
            <a:ext cx="437911" cy="438487"/>
          </a:xfrm>
          <a:prstGeom prst="rect">
            <a:avLst/>
          </a:prstGeom>
        </p:spPr>
      </p:pic>
      <p:pic>
        <p:nvPicPr>
          <p:cNvPr id="11" name="Picture 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69673" y="5913670"/>
            <a:ext cx="414529" cy="432817"/>
          </a:xfrm>
          <a:prstGeom prst="rect">
            <a:avLst/>
          </a:prstGeom>
        </p:spPr>
      </p:pic>
      <p:pic>
        <p:nvPicPr>
          <p:cNvPr id="12" name="Picture 1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993918" y="5909098"/>
            <a:ext cx="384049" cy="441961"/>
          </a:xfrm>
          <a:prstGeom prst="rect">
            <a:avLst/>
          </a:prstGeom>
        </p:spPr>
      </p:pic>
      <p:pic>
        <p:nvPicPr>
          <p:cNvPr id="13" name="Picture 1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41563" y="5899954"/>
            <a:ext cx="377953" cy="460249"/>
          </a:xfrm>
          <a:prstGeom prst="rect">
            <a:avLst/>
          </a:prstGeom>
        </p:spPr>
      </p:pic>
    </p:spTree>
    <p:extLst>
      <p:ext uri="{BB962C8B-B14F-4D97-AF65-F5344CB8AC3E}">
        <p14:creationId xmlns:p14="http://schemas.microsoft.com/office/powerpoint/2010/main" val="136440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Blank No Seal">
    <p:spTree>
      <p:nvGrpSpPr>
        <p:cNvPr id="1" name=""/>
        <p:cNvGrpSpPr/>
        <p:nvPr/>
      </p:nvGrpSpPr>
      <p:grpSpPr>
        <a:xfrm>
          <a:off x="0" y="0"/>
          <a:ext cx="0" cy="0"/>
          <a:chOff x="0" y="0"/>
          <a:chExt cx="0" cy="0"/>
        </a:xfrm>
      </p:grpSpPr>
      <p:sp>
        <p:nvSpPr>
          <p:cNvPr id="2" name="Text Placeholder 7"/>
          <p:cNvSpPr>
            <a:spLocks noGrp="1"/>
          </p:cNvSpPr>
          <p:nvPr>
            <p:ph type="body" sz="quarter" idx="15" hasCustomPrompt="1"/>
          </p:nvPr>
        </p:nvSpPr>
        <p:spPr>
          <a:xfrm>
            <a:off x="0" y="6502400"/>
            <a:ext cx="12192000" cy="279400"/>
          </a:xfrm>
        </p:spPr>
        <p:txBody>
          <a:bodyPr anchor="ctr">
            <a:normAutofit/>
          </a:bodyPr>
          <a:lstStyle>
            <a:lvl1pPr marL="0" indent="0" algn="r">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3" name="Text Placeholder 7"/>
          <p:cNvSpPr>
            <a:spLocks noGrp="1"/>
          </p:cNvSpPr>
          <p:nvPr>
            <p:ph type="body" sz="quarter" idx="16" hasCustomPrompt="1"/>
          </p:nvPr>
        </p:nvSpPr>
        <p:spPr>
          <a:xfrm>
            <a:off x="0" y="101600"/>
            <a:ext cx="12192000" cy="279400"/>
          </a:xfrm>
        </p:spPr>
        <p:txBody>
          <a:bodyPr anchor="ctr">
            <a:normAutofit/>
          </a:bodyPr>
          <a:lstStyle>
            <a:lvl1pPr marL="0" indent="0">
              <a:buNone/>
              <a:defRPr sz="1733">
                <a:solidFill>
                  <a:srgbClr val="192F43"/>
                </a:solidFill>
                <a:latin typeface="Franklin Gothic Medium Cond" panose="020B0606030402020204" pitchFamily="34" charset="0"/>
              </a:defRPr>
            </a:lvl1pPr>
          </a:lstStyle>
          <a:p>
            <a:pPr lvl="0"/>
            <a:r>
              <a:rPr lang="en-US" dirty="0"/>
              <a:t>CLASSIFICATION</a:t>
            </a:r>
          </a:p>
        </p:txBody>
      </p:sp>
    </p:spTree>
    <p:extLst>
      <p:ext uri="{BB962C8B-B14F-4D97-AF65-F5344CB8AC3E}">
        <p14:creationId xmlns:p14="http://schemas.microsoft.com/office/powerpoint/2010/main" val="366514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tatic Closing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582400" y="6147763"/>
            <a:ext cx="508000" cy="365125"/>
          </a:xfrm>
          <a:prstGeom prst="rect">
            <a:avLst/>
          </a:prstGeom>
        </p:spPr>
        <p:txBody>
          <a:bodyPr/>
          <a:lstStyle/>
          <a:p>
            <a:fld id="{D57E5131-616D-48EB-A119-F77537C6876A}" type="slidenum">
              <a:rPr lang="en-US" smtClean="0"/>
              <a:t>‹#›</a:t>
            </a:fld>
            <a:endParaRPr lang="en-US"/>
          </a:p>
        </p:txBody>
      </p:sp>
      <p:pic>
        <p:nvPicPr>
          <p:cNvPr id="5" name="Picture 2" descr="\\titanium\entity\OCC\Graphics\2013\Sharon Messina\File Migration\Final Graphics for Shishu\March 2015 edits\SlideBG_las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9" y="0"/>
            <a:ext cx="1219416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7"/>
          <p:cNvSpPr>
            <a:spLocks noGrp="1"/>
          </p:cNvSpPr>
          <p:nvPr>
            <p:ph type="body" sz="quarter" idx="15" hasCustomPrompt="1"/>
          </p:nvPr>
        </p:nvSpPr>
        <p:spPr>
          <a:xfrm>
            <a:off x="0" y="6502400"/>
            <a:ext cx="12192000" cy="279400"/>
          </a:xfrm>
        </p:spPr>
        <p:txBody>
          <a:bodyPr anchor="ctr">
            <a:normAutofit/>
          </a:bodyPr>
          <a:lstStyle>
            <a:lvl1pPr marL="0" indent="0" algn="r">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6" name="Text Placeholder 7"/>
          <p:cNvSpPr>
            <a:spLocks noGrp="1"/>
          </p:cNvSpPr>
          <p:nvPr>
            <p:ph type="body" sz="quarter" idx="16" hasCustomPrompt="1"/>
          </p:nvPr>
        </p:nvSpPr>
        <p:spPr>
          <a:xfrm>
            <a:off x="0" y="101600"/>
            <a:ext cx="12192000" cy="279400"/>
          </a:xfrm>
        </p:spPr>
        <p:txBody>
          <a:bodyPr anchor="ctr">
            <a:normAutofit/>
          </a:bodyPr>
          <a:lstStyle>
            <a:lvl1pPr marL="0" indent="0">
              <a:buNone/>
              <a:defRPr sz="1733">
                <a:solidFill>
                  <a:srgbClr val="192F43"/>
                </a:solidFill>
                <a:latin typeface="Franklin Gothic Medium Cond" panose="020B0606030402020204" pitchFamily="34" charset="0"/>
              </a:defRPr>
            </a:lvl1pPr>
          </a:lstStyle>
          <a:p>
            <a:pPr lvl="0"/>
            <a:r>
              <a:rPr lang="en-US" dirty="0"/>
              <a:t>CLASSIFICATION</a:t>
            </a:r>
          </a:p>
        </p:txBody>
      </p:sp>
    </p:spTree>
    <p:extLst>
      <p:ext uri="{BB962C8B-B14F-4D97-AF65-F5344CB8AC3E}">
        <p14:creationId xmlns:p14="http://schemas.microsoft.com/office/powerpoint/2010/main" val="15373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Internal Animated 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9673" y="5913670"/>
            <a:ext cx="414529" cy="43281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93918" y="5909098"/>
            <a:ext cx="384049" cy="44196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1563" y="5899954"/>
            <a:ext cx="377953" cy="46024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8795" y="1775720"/>
            <a:ext cx="2621252" cy="2614513"/>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667" y="7533508"/>
            <a:ext cx="10847508" cy="128544"/>
          </a:xfrm>
          <a:prstGeom prst="rect">
            <a:avLst/>
          </a:prstGeom>
        </p:spPr>
      </p:pic>
      <p:graphicFrame>
        <p:nvGraphicFramePr>
          <p:cNvPr id="11" name="Object 10"/>
          <p:cNvGraphicFramePr>
            <a:graphicFrameLocks noChangeAspect="1"/>
          </p:cNvGraphicFramePr>
          <p:nvPr/>
        </p:nvGraphicFramePr>
        <p:xfrm>
          <a:off x="11936279" y="-610"/>
          <a:ext cx="249543" cy="2591410"/>
        </p:xfrm>
        <a:graphic>
          <a:graphicData uri="http://schemas.openxmlformats.org/presentationml/2006/ole">
            <mc:AlternateContent xmlns:mc="http://schemas.openxmlformats.org/markup-compatibility/2006">
              <mc:Choice xmlns:v="urn:schemas-microsoft-com:vml" Requires="v">
                <p:oleObj spid="_x0000_s2050" name="Image" r:id="rId8" imgW="330120" imgH="3428280" progId="Photoshop.Image.13">
                  <p:embed/>
                </p:oleObj>
              </mc:Choice>
              <mc:Fallback>
                <p:oleObj name="Image" r:id="rId8" imgW="330120" imgH="3428280" progId="Photoshop.Image.13">
                  <p:embed/>
                  <p:pic>
                    <p:nvPicPr>
                      <p:cNvPr id="11" name="Object 10"/>
                      <p:cNvPicPr/>
                      <p:nvPr/>
                    </p:nvPicPr>
                    <p:blipFill>
                      <a:blip r:embed="rId9"/>
                      <a:stretch>
                        <a:fillRect/>
                      </a:stretch>
                    </p:blipFill>
                    <p:spPr>
                      <a:xfrm>
                        <a:off x="11936279" y="-610"/>
                        <a:ext cx="249543" cy="2591410"/>
                      </a:xfrm>
                      <a:prstGeom prst="rect">
                        <a:avLst/>
                      </a:prstGeom>
                    </p:spPr>
                  </p:pic>
                </p:oleObj>
              </mc:Fallback>
            </mc:AlternateContent>
          </a:graphicData>
        </a:graphic>
      </p:graphicFrame>
      <p:pic>
        <p:nvPicPr>
          <p:cNvPr id="12" name="Content Placeholder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23175" y="5909097"/>
            <a:ext cx="437389" cy="437389"/>
          </a:xfrm>
          <a:prstGeom prst="rect">
            <a:avLst/>
          </a:prstGeom>
        </p:spPr>
      </p:pic>
      <p:sp>
        <p:nvSpPr>
          <p:cNvPr id="13" name="Text Placeholder 7"/>
          <p:cNvSpPr>
            <a:spLocks noGrp="1"/>
          </p:cNvSpPr>
          <p:nvPr>
            <p:ph type="body" sz="quarter" idx="15" hasCustomPrompt="1"/>
          </p:nvPr>
        </p:nvSpPr>
        <p:spPr>
          <a:xfrm>
            <a:off x="0" y="6502400"/>
            <a:ext cx="12192000" cy="279400"/>
          </a:xfrm>
        </p:spPr>
        <p:txBody>
          <a:bodyPr anchor="ctr">
            <a:normAutofit/>
          </a:bodyPr>
          <a:lstStyle>
            <a:lvl1pPr marL="0" indent="0" algn="r">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14" name="Text Placeholder 7"/>
          <p:cNvSpPr>
            <a:spLocks noGrp="1"/>
          </p:cNvSpPr>
          <p:nvPr>
            <p:ph type="body" sz="quarter" idx="16" hasCustomPrompt="1"/>
          </p:nvPr>
        </p:nvSpPr>
        <p:spPr>
          <a:xfrm>
            <a:off x="0" y="101600"/>
            <a:ext cx="12192000" cy="279400"/>
          </a:xfrm>
        </p:spPr>
        <p:txBody>
          <a:bodyPr anchor="ctr">
            <a:normAutofit/>
          </a:bodyPr>
          <a:lstStyle>
            <a:lvl1pPr marL="0" indent="0">
              <a:buNone/>
              <a:defRPr sz="1733">
                <a:solidFill>
                  <a:srgbClr val="192F43"/>
                </a:solidFill>
                <a:latin typeface="Franklin Gothic Medium Cond" panose="020B0606030402020204" pitchFamily="34" charset="0"/>
              </a:defRPr>
            </a:lvl1pPr>
          </a:lstStyle>
          <a:p>
            <a:pPr lvl="0"/>
            <a:r>
              <a:rPr lang="en-US" dirty="0"/>
              <a:t>CLASSIFICATION</a:t>
            </a:r>
          </a:p>
        </p:txBody>
      </p:sp>
    </p:spTree>
    <p:extLst>
      <p:ext uri="{BB962C8B-B14F-4D97-AF65-F5344CB8AC3E}">
        <p14:creationId xmlns:p14="http://schemas.microsoft.com/office/powerpoint/2010/main" val="305179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375E-6 1.11022E-16 L -0.39323 0.00023 " pathEditMode="relative" rAng="0" ptsTypes="AA">
                                      <p:cBhvr>
                                        <p:cTn id="6" dur="2000" fill="hold"/>
                                        <p:tgtEl>
                                          <p:spTgt spid="8"/>
                                        </p:tgtEl>
                                        <p:attrNameLst>
                                          <p:attrName>ppt_x</p:attrName>
                                          <p:attrName>ppt_y</p:attrName>
                                        </p:attrNameLst>
                                      </p:cBhvr>
                                      <p:rCtr x="-19661" y="0"/>
                                    </p:animMotion>
                                  </p:childTnLst>
                                </p:cTn>
                              </p:par>
                              <p:par>
                                <p:cTn id="7" presetID="42" presetClass="path" presetSubtype="0" accel="50000" decel="50000" fill="hold" nodeType="withEffect">
                                  <p:stCondLst>
                                    <p:cond delay="30"/>
                                  </p:stCondLst>
                                  <p:childTnLst>
                                    <p:animMotion origin="layout" path="M -4.16667E-6 1.11022E-16 L -0.39166 0.00023 " pathEditMode="relative" rAng="0" ptsTypes="AA">
                                      <p:cBhvr>
                                        <p:cTn id="8" dur="2000" fill="hold"/>
                                        <p:tgtEl>
                                          <p:spTgt spid="6"/>
                                        </p:tgtEl>
                                        <p:attrNameLst>
                                          <p:attrName>ppt_x</p:attrName>
                                          <p:attrName>ppt_y</p:attrName>
                                        </p:attrNameLst>
                                      </p:cBhvr>
                                      <p:rCtr x="-19583" y="0"/>
                                    </p:animMotion>
                                  </p:childTnLst>
                                </p:cTn>
                              </p:par>
                              <p:par>
                                <p:cTn id="9" presetID="42" presetClass="path" presetSubtype="0" accel="50000" decel="50000" fill="hold" nodeType="withEffect">
                                  <p:stCondLst>
                                    <p:cond delay="60"/>
                                  </p:stCondLst>
                                  <p:childTnLst>
                                    <p:animMotion origin="layout" path="M 2.08333E-6 1.11022E-16 L -0.38685 -0.00046 " pathEditMode="relative" rAng="0" ptsTypes="AA">
                                      <p:cBhvr>
                                        <p:cTn id="10" dur="2000" fill="hold"/>
                                        <p:tgtEl>
                                          <p:spTgt spid="7"/>
                                        </p:tgtEl>
                                        <p:attrNameLst>
                                          <p:attrName>ppt_x</p:attrName>
                                          <p:attrName>ppt_y</p:attrName>
                                        </p:attrNameLst>
                                      </p:cBhvr>
                                      <p:rCtr x="-19349" y="-23"/>
                                    </p:animMotion>
                                  </p:childTnLst>
                                </p:cTn>
                              </p:par>
                              <p:par>
                                <p:cTn id="11" presetID="42" presetClass="path" presetSubtype="0" accel="50000" decel="50000" fill="hold" nodeType="withEffect">
                                  <p:stCondLst>
                                    <p:cond delay="70"/>
                                  </p:stCondLst>
                                  <p:childTnLst>
                                    <p:animMotion origin="layout" path="M 2.70833E-6 -3.7037E-7 L -0.00013 -0.21227 " pathEditMode="relative" rAng="0" ptsTypes="AA">
                                      <p:cBhvr>
                                        <p:cTn id="12" dur="2000" fill="hold"/>
                                        <p:tgtEl>
                                          <p:spTgt spid="10"/>
                                        </p:tgtEl>
                                        <p:attrNameLst>
                                          <p:attrName>ppt_x</p:attrName>
                                          <p:attrName>ppt_y</p:attrName>
                                        </p:attrNameLst>
                                      </p:cBhvr>
                                      <p:rCtr x="-13" y="-10625"/>
                                    </p:animMotion>
                                  </p:childTnLst>
                                </p:cTn>
                              </p:par>
                              <p:par>
                                <p:cTn id="13" presetID="10" presetClass="entr" presetSubtype="0" fill="hold" nodeType="withEffect">
                                  <p:stCondLst>
                                    <p:cond delay="1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par>
                                <p:cTn id="16" presetID="2" presetClass="exit" presetSubtype="2" fill="hold" nodeType="withEffect">
                                  <p:stCondLst>
                                    <p:cond delay="0"/>
                                  </p:stCondLst>
                                  <p:childTnLst>
                                    <p:anim calcmode="lin" valueType="num">
                                      <p:cBhvr additive="base">
                                        <p:cTn id="17" dur="500"/>
                                        <p:tgtEl>
                                          <p:spTgt spid="11"/>
                                        </p:tgtEl>
                                        <p:attrNameLst>
                                          <p:attrName>ppt_x</p:attrName>
                                        </p:attrNameLst>
                                      </p:cBhvr>
                                      <p:tavLst>
                                        <p:tav tm="0">
                                          <p:val>
                                            <p:strVal val="ppt_x"/>
                                          </p:val>
                                        </p:tav>
                                        <p:tav tm="100000">
                                          <p:val>
                                            <p:strVal val="1+ppt_w/2"/>
                                          </p:val>
                                        </p:tav>
                                      </p:tavLst>
                                    </p:anim>
                                    <p:anim calcmode="lin" valueType="num">
                                      <p:cBhvr additive="base">
                                        <p:cTn id="18" dur="500"/>
                                        <p:tgtEl>
                                          <p:spTgt spid="11"/>
                                        </p:tgtEl>
                                        <p:attrNameLst>
                                          <p:attrName>ppt_y</p:attrName>
                                        </p:attrNameLst>
                                      </p:cBhvr>
                                      <p:tavLst>
                                        <p:tav tm="0">
                                          <p:val>
                                            <p:strVal val="ppt_y"/>
                                          </p:val>
                                        </p:tav>
                                        <p:tav tm="100000">
                                          <p:val>
                                            <p:strVal val="ppt_y"/>
                                          </p:val>
                                        </p:tav>
                                      </p:tavLst>
                                    </p:anim>
                                    <p:set>
                                      <p:cBhvr>
                                        <p:cTn id="19" dur="1" fill="hold">
                                          <p:stCondLst>
                                            <p:cond delay="499"/>
                                          </p:stCondLst>
                                        </p:cTn>
                                        <p:tgtEl>
                                          <p:spTgt spid="11"/>
                                        </p:tgtEl>
                                        <p:attrNameLst>
                                          <p:attrName>style.visibility</p:attrName>
                                        </p:attrNameLst>
                                      </p:cBhvr>
                                      <p:to>
                                        <p:strVal val="hidden"/>
                                      </p:to>
                                    </p:set>
                                  </p:childTnLst>
                                </p:cTn>
                              </p:par>
                              <p:par>
                                <p:cTn id="20" presetID="2" presetClass="exit" presetSubtype="2" fill="hold" nodeType="withEffect">
                                  <p:stCondLst>
                                    <p:cond delay="300"/>
                                  </p:stCondLst>
                                  <p:childTnLst>
                                    <p:anim calcmode="lin" valueType="num">
                                      <p:cBhvr additive="base">
                                        <p:cTn id="21" dur="500"/>
                                        <p:tgtEl>
                                          <p:spTgt spid="12"/>
                                        </p:tgtEl>
                                        <p:attrNameLst>
                                          <p:attrName>ppt_x</p:attrName>
                                        </p:attrNameLst>
                                      </p:cBhvr>
                                      <p:tavLst>
                                        <p:tav tm="0">
                                          <p:val>
                                            <p:strVal val="ppt_x"/>
                                          </p:val>
                                        </p:tav>
                                        <p:tav tm="100000">
                                          <p:val>
                                            <p:strVal val="1+ppt_w/2"/>
                                          </p:val>
                                        </p:tav>
                                      </p:tavLst>
                                    </p:anim>
                                    <p:anim calcmode="lin" valueType="num">
                                      <p:cBhvr additive="base">
                                        <p:cTn id="22" dur="500"/>
                                        <p:tgtEl>
                                          <p:spTgt spid="12"/>
                                        </p:tgtEl>
                                        <p:attrNameLst>
                                          <p:attrName>ppt_y</p:attrName>
                                        </p:attrNameLst>
                                      </p:cBhvr>
                                      <p:tavLst>
                                        <p:tav tm="0">
                                          <p:val>
                                            <p:strVal val="ppt_y"/>
                                          </p:val>
                                        </p:tav>
                                        <p:tav tm="100000">
                                          <p:val>
                                            <p:strVal val="ppt_y"/>
                                          </p:val>
                                        </p:tav>
                                      </p:tavLst>
                                    </p:anim>
                                    <p:set>
                                      <p:cBhvr>
                                        <p:cTn id="23"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External Animated Closing Slide">
    <p:spTree>
      <p:nvGrpSpPr>
        <p:cNvPr id="1" name=""/>
        <p:cNvGrpSpPr/>
        <p:nvPr/>
      </p:nvGrpSpPr>
      <p:grpSpPr>
        <a:xfrm>
          <a:off x="0" y="0"/>
          <a:ext cx="0" cy="0"/>
          <a:chOff x="0" y="0"/>
          <a:chExt cx="0" cy="0"/>
        </a:xfrm>
      </p:grpSpPr>
      <p:pic>
        <p:nvPicPr>
          <p:cNvPr id="13"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991802"/>
            <a:ext cx="12192000" cy="4405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titanium\entity\OCC\Graphics\2013\Sharon Messina\File Migration\Final Graphics for Shishu\March 2015 edits\SlideBG_las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224" t="40555" r="10311" b="40371"/>
          <a:stretch/>
        </p:blipFill>
        <p:spPr bwMode="auto">
          <a:xfrm>
            <a:off x="1144031" y="2526007"/>
            <a:ext cx="9903943" cy="13369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 y="991802"/>
            <a:ext cx="12192000" cy="44053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 y="991802"/>
            <a:ext cx="12192000" cy="44053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476188" y="5452647"/>
            <a:ext cx="9239627" cy="338554"/>
          </a:xfrm>
          <a:prstGeom prst="rect">
            <a:avLst/>
          </a:prstGeom>
          <a:noFill/>
        </p:spPr>
        <p:txBody>
          <a:bodyPr wrap="square" rtlCol="0">
            <a:spAutoFit/>
          </a:bodyPr>
          <a:lstStyle/>
          <a:p>
            <a:pPr algn="ctr"/>
            <a:r>
              <a:rPr lang="en-US" sz="1600" spc="800" dirty="0"/>
              <a:t>KNOW THE EARTH</a:t>
            </a:r>
          </a:p>
        </p:txBody>
      </p:sp>
      <p:sp>
        <p:nvSpPr>
          <p:cNvPr id="18" name="TextBox 17"/>
          <p:cNvSpPr txBox="1"/>
          <p:nvPr/>
        </p:nvSpPr>
        <p:spPr>
          <a:xfrm>
            <a:off x="1476188" y="5452647"/>
            <a:ext cx="9239627" cy="338554"/>
          </a:xfrm>
          <a:prstGeom prst="rect">
            <a:avLst/>
          </a:prstGeom>
          <a:noFill/>
        </p:spPr>
        <p:txBody>
          <a:bodyPr wrap="square" rtlCol="0">
            <a:spAutoFit/>
          </a:bodyPr>
          <a:lstStyle/>
          <a:p>
            <a:pPr algn="ctr"/>
            <a:r>
              <a:rPr lang="en-US" sz="1600" spc="800" dirty="0"/>
              <a:t>SHOW THE WAY</a:t>
            </a:r>
          </a:p>
        </p:txBody>
      </p:sp>
      <p:sp>
        <p:nvSpPr>
          <p:cNvPr id="19" name="TextBox 18"/>
          <p:cNvSpPr txBox="1"/>
          <p:nvPr/>
        </p:nvSpPr>
        <p:spPr>
          <a:xfrm>
            <a:off x="1476188" y="5450500"/>
            <a:ext cx="9239627" cy="338554"/>
          </a:xfrm>
          <a:prstGeom prst="rect">
            <a:avLst/>
          </a:prstGeom>
          <a:noFill/>
        </p:spPr>
        <p:txBody>
          <a:bodyPr wrap="square" rtlCol="0">
            <a:spAutoFit/>
          </a:bodyPr>
          <a:lstStyle/>
          <a:p>
            <a:pPr algn="ctr"/>
            <a:r>
              <a:rPr lang="en-US" sz="1600" spc="800" dirty="0"/>
              <a:t>UNDERSTAND THE WORLD</a:t>
            </a:r>
          </a:p>
        </p:txBody>
      </p:sp>
      <p:pic>
        <p:nvPicPr>
          <p:cNvPr id="20"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 y="991805"/>
            <a:ext cx="12192001" cy="44053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 y="991802"/>
            <a:ext cx="12192000" cy="440537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803183" y="5481277"/>
            <a:ext cx="4409689"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7"/>
          <p:cNvSpPr>
            <a:spLocks noGrp="1"/>
          </p:cNvSpPr>
          <p:nvPr>
            <p:ph type="body" sz="quarter" idx="15" hasCustomPrompt="1"/>
          </p:nvPr>
        </p:nvSpPr>
        <p:spPr>
          <a:xfrm>
            <a:off x="0" y="6502400"/>
            <a:ext cx="12192000" cy="279400"/>
          </a:xfrm>
        </p:spPr>
        <p:txBody>
          <a:bodyPr anchor="ctr">
            <a:normAutofit/>
          </a:bodyPr>
          <a:lstStyle>
            <a:lvl1pPr marL="0" indent="0" algn="r">
              <a:buNone/>
              <a:defRPr sz="1733">
                <a:solidFill>
                  <a:srgbClr val="192F43"/>
                </a:solidFill>
                <a:latin typeface="Franklin Gothic Medium Cond" panose="020B0606030402020204" pitchFamily="34" charset="0"/>
              </a:defRPr>
            </a:lvl1pPr>
          </a:lstStyle>
          <a:p>
            <a:pPr lvl="0"/>
            <a:r>
              <a:rPr lang="en-US" dirty="0"/>
              <a:t>CLASSIFICATION</a:t>
            </a:r>
          </a:p>
        </p:txBody>
      </p:sp>
      <p:sp>
        <p:nvSpPr>
          <p:cNvPr id="23" name="Text Placeholder 7"/>
          <p:cNvSpPr>
            <a:spLocks noGrp="1"/>
          </p:cNvSpPr>
          <p:nvPr>
            <p:ph type="body" sz="quarter" idx="16" hasCustomPrompt="1"/>
          </p:nvPr>
        </p:nvSpPr>
        <p:spPr>
          <a:xfrm>
            <a:off x="0" y="101600"/>
            <a:ext cx="12192000" cy="279400"/>
          </a:xfrm>
        </p:spPr>
        <p:txBody>
          <a:bodyPr anchor="ctr">
            <a:normAutofit/>
          </a:bodyPr>
          <a:lstStyle>
            <a:lvl1pPr marL="0" indent="0">
              <a:buNone/>
              <a:defRPr sz="1733">
                <a:solidFill>
                  <a:srgbClr val="192F43"/>
                </a:solidFill>
                <a:latin typeface="Franklin Gothic Medium Cond" panose="020B0606030402020204" pitchFamily="34" charset="0"/>
              </a:defRPr>
            </a:lvl1pPr>
          </a:lstStyle>
          <a:p>
            <a:pPr lvl="0"/>
            <a:r>
              <a:rPr lang="en-US" dirty="0"/>
              <a:t>CLASSIFICATION</a:t>
            </a:r>
          </a:p>
        </p:txBody>
      </p:sp>
    </p:spTree>
    <p:extLst>
      <p:ext uri="{BB962C8B-B14F-4D97-AF65-F5344CB8AC3E}">
        <p14:creationId xmlns:p14="http://schemas.microsoft.com/office/powerpoint/2010/main" val="379971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2200"/>
                                  </p:stCondLst>
                                  <p:childTnLst>
                                    <p:animEffect transition="out" filter="fade">
                                      <p:cBhvr>
                                        <p:cTn id="9" dur="2100"/>
                                        <p:tgtEl>
                                          <p:spTgt spid="21"/>
                                        </p:tgtEl>
                                      </p:cBhvr>
                                    </p:animEffect>
                                    <p:set>
                                      <p:cBhvr>
                                        <p:cTn id="10" dur="1" fill="hold">
                                          <p:stCondLst>
                                            <p:cond delay="2099"/>
                                          </p:stCondLst>
                                        </p:cTn>
                                        <p:tgtEl>
                                          <p:spTgt spid="21"/>
                                        </p:tgtEl>
                                        <p:attrNameLst>
                                          <p:attrName>style.visibility</p:attrName>
                                        </p:attrNameLst>
                                      </p:cBhvr>
                                      <p:to>
                                        <p:strVal val="hidden"/>
                                      </p:to>
                                    </p:set>
                                  </p:childTnLst>
                                </p:cTn>
                              </p:par>
                              <p:par>
                                <p:cTn id="11" presetID="10" presetClass="entr" presetSubtype="0" fill="hold" grpId="0" nodeType="withEffect">
                                  <p:stCondLst>
                                    <p:cond delay="11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700"/>
                                        <p:tgtEl>
                                          <p:spTgt spid="17"/>
                                        </p:tgtEl>
                                      </p:cBhvr>
                                    </p:animEffect>
                                  </p:childTnLst>
                                </p:cTn>
                              </p:par>
                              <p:par>
                                <p:cTn id="14" presetID="10" presetClass="exit" presetSubtype="0" fill="hold" nodeType="withEffect">
                                  <p:stCondLst>
                                    <p:cond delay="4900"/>
                                  </p:stCondLst>
                                  <p:childTnLst>
                                    <p:animEffect transition="out" filter="fade">
                                      <p:cBhvr>
                                        <p:cTn id="15" dur="1400"/>
                                        <p:tgtEl>
                                          <p:spTgt spid="20"/>
                                        </p:tgtEl>
                                      </p:cBhvr>
                                    </p:animEffect>
                                    <p:set>
                                      <p:cBhvr>
                                        <p:cTn id="16" dur="1" fill="hold">
                                          <p:stCondLst>
                                            <p:cond delay="1399"/>
                                          </p:stCondLst>
                                        </p:cTn>
                                        <p:tgtEl>
                                          <p:spTgt spid="20"/>
                                        </p:tgtEl>
                                        <p:attrNameLst>
                                          <p:attrName>style.visibility</p:attrName>
                                        </p:attrNameLst>
                                      </p:cBhvr>
                                      <p:to>
                                        <p:strVal val="hidden"/>
                                      </p:to>
                                    </p:set>
                                  </p:childTnLst>
                                </p:cTn>
                              </p:par>
                              <p:par>
                                <p:cTn id="17" presetID="10" presetClass="exit" presetSubtype="0" fill="hold" grpId="1" nodeType="withEffect">
                                  <p:stCondLst>
                                    <p:cond delay="2700"/>
                                  </p:stCondLst>
                                  <p:childTnLst>
                                    <p:animEffect transition="out" filter="fade">
                                      <p:cBhvr>
                                        <p:cTn id="18" dur="750"/>
                                        <p:tgtEl>
                                          <p:spTgt spid="17"/>
                                        </p:tgtEl>
                                      </p:cBhvr>
                                    </p:animEffect>
                                    <p:set>
                                      <p:cBhvr>
                                        <p:cTn id="19" dur="1" fill="hold">
                                          <p:stCondLst>
                                            <p:cond delay="749"/>
                                          </p:stCondLst>
                                        </p:cTn>
                                        <p:tgtEl>
                                          <p:spTgt spid="17"/>
                                        </p:tgtEl>
                                        <p:attrNameLst>
                                          <p:attrName>style.visibility</p:attrName>
                                        </p:attrNameLst>
                                      </p:cBhvr>
                                      <p:to>
                                        <p:strVal val="hidden"/>
                                      </p:to>
                                    </p:set>
                                  </p:childTnLst>
                                </p:cTn>
                              </p:par>
                              <p:par>
                                <p:cTn id="20" presetID="10" presetClass="entr" presetSubtype="0" fill="hold" grpId="0" nodeType="withEffect">
                                  <p:stCondLst>
                                    <p:cond delay="3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200"/>
                                        <p:tgtEl>
                                          <p:spTgt spid="18"/>
                                        </p:tgtEl>
                                      </p:cBhvr>
                                    </p:animEffect>
                                  </p:childTnLst>
                                </p:cTn>
                              </p:par>
                              <p:par>
                                <p:cTn id="23" presetID="10" presetClass="exit" presetSubtype="0" fill="hold" grpId="1" nodeType="withEffect">
                                  <p:stCondLst>
                                    <p:cond delay="4700"/>
                                  </p:stCondLst>
                                  <p:childTnLst>
                                    <p:animEffect transition="out" filter="fade">
                                      <p:cBhvr>
                                        <p:cTn id="24" dur="1200"/>
                                        <p:tgtEl>
                                          <p:spTgt spid="18"/>
                                        </p:tgtEl>
                                      </p:cBhvr>
                                    </p:animEffect>
                                    <p:set>
                                      <p:cBhvr>
                                        <p:cTn id="25" dur="1" fill="hold">
                                          <p:stCondLst>
                                            <p:cond delay="1199"/>
                                          </p:stCondLst>
                                        </p:cTn>
                                        <p:tgtEl>
                                          <p:spTgt spid="18"/>
                                        </p:tgtEl>
                                        <p:attrNameLst>
                                          <p:attrName>style.visibility</p:attrName>
                                        </p:attrNameLst>
                                      </p:cBhvr>
                                      <p:to>
                                        <p:strVal val="hidden"/>
                                      </p:to>
                                    </p:set>
                                  </p:childTnLst>
                                </p:cTn>
                              </p:par>
                              <p:par>
                                <p:cTn id="26" presetID="10" presetClass="exit" presetSubtype="0" fill="hold" nodeType="withEffect">
                                  <p:stCondLst>
                                    <p:cond delay="7100"/>
                                  </p:stCondLst>
                                  <p:childTnLst>
                                    <p:animEffect transition="out" filter="fade">
                                      <p:cBhvr>
                                        <p:cTn id="27" dur="1700"/>
                                        <p:tgtEl>
                                          <p:spTgt spid="16"/>
                                        </p:tgtEl>
                                      </p:cBhvr>
                                    </p:animEffect>
                                    <p:set>
                                      <p:cBhvr>
                                        <p:cTn id="28" dur="1" fill="hold">
                                          <p:stCondLst>
                                            <p:cond delay="1699"/>
                                          </p:stCondLst>
                                        </p:cTn>
                                        <p:tgtEl>
                                          <p:spTgt spid="16"/>
                                        </p:tgtEl>
                                        <p:attrNameLst>
                                          <p:attrName>style.visibility</p:attrName>
                                        </p:attrNameLst>
                                      </p:cBhvr>
                                      <p:to>
                                        <p:strVal val="hidden"/>
                                      </p:to>
                                    </p:set>
                                  </p:childTnLst>
                                </p:cTn>
                              </p:par>
                              <p:par>
                                <p:cTn id="29" presetID="10" presetClass="entr" presetSubtype="0" fill="hold" grpId="0" nodeType="withEffect">
                                  <p:stCondLst>
                                    <p:cond delay="62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600"/>
                                        <p:tgtEl>
                                          <p:spTgt spid="19"/>
                                        </p:tgtEl>
                                      </p:cBhvr>
                                    </p:animEffect>
                                  </p:childTnLst>
                                </p:cTn>
                              </p:par>
                              <p:par>
                                <p:cTn id="32" presetID="10" presetClass="exit" presetSubtype="0" fill="hold" nodeType="withEffect">
                                  <p:stCondLst>
                                    <p:cond delay="8600"/>
                                  </p:stCondLst>
                                  <p:childTnLst>
                                    <p:animEffect transition="out" filter="fade">
                                      <p:cBhvr>
                                        <p:cTn id="33" dur="1400"/>
                                        <p:tgtEl>
                                          <p:spTgt spid="15"/>
                                        </p:tgtEl>
                                      </p:cBhvr>
                                    </p:animEffect>
                                    <p:set>
                                      <p:cBhvr>
                                        <p:cTn id="34" dur="1" fill="hold">
                                          <p:stCondLst>
                                            <p:cond delay="1399"/>
                                          </p:stCondLst>
                                        </p:cTn>
                                        <p:tgtEl>
                                          <p:spTgt spid="15"/>
                                        </p:tgtEl>
                                        <p:attrNameLst>
                                          <p:attrName>style.visibility</p:attrName>
                                        </p:attrNameLst>
                                      </p:cBhvr>
                                      <p:to>
                                        <p:strVal val="hidden"/>
                                      </p:to>
                                    </p:set>
                                  </p:childTnLst>
                                </p:cTn>
                              </p:par>
                              <p:par>
                                <p:cTn id="35" presetID="10" presetClass="exit" presetSubtype="0" fill="hold" nodeType="withEffect">
                                  <p:stCondLst>
                                    <p:cond delay="11100"/>
                                  </p:stCondLst>
                                  <p:childTnLst>
                                    <p:animEffect transition="out" filter="fade">
                                      <p:cBhvr>
                                        <p:cTn id="36" dur="1100"/>
                                        <p:tgtEl>
                                          <p:spTgt spid="13"/>
                                        </p:tgtEl>
                                      </p:cBhvr>
                                    </p:animEffect>
                                    <p:set>
                                      <p:cBhvr>
                                        <p:cTn id="37" dur="1" fill="hold">
                                          <p:stCondLst>
                                            <p:cond delay="10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11500"/>
                                  </p:stCondLst>
                                  <p:childTnLst>
                                    <p:animEffect transition="out" filter="fade">
                                      <p:cBhvr>
                                        <p:cTn id="39" dur="1100"/>
                                        <p:tgtEl>
                                          <p:spTgt spid="19"/>
                                        </p:tgtEl>
                                      </p:cBhvr>
                                    </p:animEffect>
                                    <p:set>
                                      <p:cBhvr>
                                        <p:cTn id="40" dur="1" fill="hold">
                                          <p:stCondLst>
                                            <p:cond delay="1099"/>
                                          </p:stCondLst>
                                        </p:cTn>
                                        <p:tgtEl>
                                          <p:spTgt spid="19"/>
                                        </p:tgtEl>
                                        <p:attrNameLst>
                                          <p:attrName>style.visibility</p:attrName>
                                        </p:attrNameLst>
                                      </p:cBhvr>
                                      <p:to>
                                        <p:strVal val="hidden"/>
                                      </p:to>
                                    </p:set>
                                  </p:childTnLst>
                                </p:cTn>
                              </p:par>
                              <p:par>
                                <p:cTn id="41" presetID="10" presetClass="entr" presetSubtype="0" fill="hold" nodeType="withEffect">
                                  <p:stCondLst>
                                    <p:cond delay="132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22"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4"/>
            <a:ext cx="10972800" cy="41655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aphicFrame>
        <p:nvGraphicFramePr>
          <p:cNvPr id="7" name="Object 6"/>
          <p:cNvGraphicFramePr>
            <a:graphicFrameLocks noChangeAspect="1"/>
          </p:cNvGraphicFramePr>
          <p:nvPr>
            <p:extLst>
              <p:ext uri="{D42A27DB-BD31-4B8C-83A1-F6EECF244321}">
                <p14:modId xmlns:p14="http://schemas.microsoft.com/office/powerpoint/2010/main" val="2422478746"/>
              </p:ext>
            </p:extLst>
          </p:nvPr>
        </p:nvGraphicFramePr>
        <p:xfrm>
          <a:off x="11936279" y="-610"/>
          <a:ext cx="249543" cy="2591410"/>
        </p:xfrm>
        <a:graphic>
          <a:graphicData uri="http://schemas.openxmlformats.org/presentationml/2006/ole">
            <mc:AlternateContent xmlns:mc="http://schemas.openxmlformats.org/markup-compatibility/2006">
              <mc:Choice xmlns:v="urn:schemas-microsoft-com:vml" Requires="v">
                <p:oleObj spid="_x0000_s1026" name="Image" r:id="rId12" imgW="330120" imgH="3428280" progId="Photoshop.Image.13">
                  <p:embed/>
                </p:oleObj>
              </mc:Choice>
              <mc:Fallback>
                <p:oleObj name="Image" r:id="rId12" imgW="330120" imgH="3428280" progId="Photoshop.Image.13">
                  <p:embed/>
                  <p:pic>
                    <p:nvPicPr>
                      <p:cNvPr id="7" name="Object 6"/>
                      <p:cNvPicPr/>
                      <p:nvPr/>
                    </p:nvPicPr>
                    <p:blipFill>
                      <a:blip r:embed="rId13"/>
                      <a:stretch>
                        <a:fillRect/>
                      </a:stretch>
                    </p:blipFill>
                    <p:spPr>
                      <a:xfrm>
                        <a:off x="11936279" y="-610"/>
                        <a:ext cx="249543" cy="2591410"/>
                      </a:xfrm>
                      <a:prstGeom prst="rect">
                        <a:avLst/>
                      </a:prstGeom>
                    </p:spPr>
                  </p:pic>
                </p:oleObj>
              </mc:Fallback>
            </mc:AlternateContent>
          </a:graphicData>
        </a:graphic>
      </p:graphicFrame>
      <p:graphicFrame>
        <p:nvGraphicFramePr>
          <p:cNvPr id="5" name="Object 4"/>
          <p:cNvGraphicFramePr>
            <a:graphicFrameLocks noChangeAspect="1"/>
          </p:cNvGraphicFramePr>
          <p:nvPr userDrawn="1">
            <p:extLst>
              <p:ext uri="{D42A27DB-BD31-4B8C-83A1-F6EECF244321}">
                <p14:modId xmlns:p14="http://schemas.microsoft.com/office/powerpoint/2010/main" val="4052070078"/>
              </p:ext>
            </p:extLst>
          </p:nvPr>
        </p:nvGraphicFramePr>
        <p:xfrm>
          <a:off x="11942457" y="0"/>
          <a:ext cx="249543" cy="2591410"/>
        </p:xfrm>
        <a:graphic>
          <a:graphicData uri="http://schemas.openxmlformats.org/presentationml/2006/ole">
            <mc:AlternateContent xmlns:mc="http://schemas.openxmlformats.org/markup-compatibility/2006">
              <mc:Choice xmlns:v="urn:schemas-microsoft-com:vml" Requires="v">
                <p:oleObj spid="_x0000_s1027" name="Image" r:id="rId14" imgW="330120" imgH="3428280" progId="Photoshop.Image.13">
                  <p:embed/>
                </p:oleObj>
              </mc:Choice>
              <mc:Fallback>
                <p:oleObj name="Image" r:id="rId14" imgW="330120" imgH="3428280" progId="Photoshop.Image.13">
                  <p:embed/>
                  <p:pic>
                    <p:nvPicPr>
                      <p:cNvPr id="5" name="Object 4"/>
                      <p:cNvPicPr/>
                      <p:nvPr/>
                    </p:nvPicPr>
                    <p:blipFill>
                      <a:blip r:embed="rId13"/>
                      <a:stretch>
                        <a:fillRect/>
                      </a:stretch>
                    </p:blipFill>
                    <p:spPr>
                      <a:xfrm>
                        <a:off x="11942457" y="0"/>
                        <a:ext cx="249543" cy="2591410"/>
                      </a:xfrm>
                      <a:prstGeom prst="rect">
                        <a:avLst/>
                      </a:prstGeom>
                    </p:spPr>
                  </p:pic>
                </p:oleObj>
              </mc:Fallback>
            </mc:AlternateContent>
          </a:graphicData>
        </a:graphic>
      </p:graphicFrame>
      <p:sp>
        <p:nvSpPr>
          <p:cNvPr id="6" name="TextBox 5"/>
          <p:cNvSpPr txBox="1"/>
          <p:nvPr userDrawn="1"/>
        </p:nvSpPr>
        <p:spPr>
          <a:xfrm>
            <a:off x="76200" y="6513658"/>
            <a:ext cx="2251364" cy="246221"/>
          </a:xfrm>
          <a:prstGeom prst="rect">
            <a:avLst/>
          </a:prstGeom>
          <a:noFill/>
        </p:spPr>
        <p:txBody>
          <a:bodyPr wrap="square" rtlCol="0">
            <a:spAutoFit/>
          </a:bodyPr>
          <a:lstStyle/>
          <a:p>
            <a:fld id="{DC3401BA-974E-41E0-B01E-EF44B485DA0B}" type="slidenum">
              <a:rPr lang="en-US" sz="1000" smtClean="0">
                <a:solidFill>
                  <a:srgbClr val="37A5AC"/>
                </a:solidFill>
                <a:latin typeface="Franklin Gothic Book" panose="020B0503020102020204" pitchFamily="34" charset="0"/>
              </a:rPr>
              <a:t>‹#›</a:t>
            </a:fld>
            <a:endParaRPr lang="en-US" sz="1000" dirty="0">
              <a:solidFill>
                <a:srgbClr val="37A5AC"/>
              </a:solidFill>
              <a:latin typeface="Franklin Gothic Book" panose="020B0503020102020204" pitchFamily="34" charset="0"/>
            </a:endParaRPr>
          </a:p>
        </p:txBody>
      </p:sp>
    </p:spTree>
    <p:extLst>
      <p:ext uri="{BB962C8B-B14F-4D97-AF65-F5344CB8AC3E}">
        <p14:creationId xmlns:p14="http://schemas.microsoft.com/office/powerpoint/2010/main" val="2462987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139" rtl="0" eaLnBrk="1" latinLnBrk="0" hangingPunct="1">
        <a:spcBef>
          <a:spcPct val="0"/>
        </a:spcBef>
        <a:buNone/>
        <a:defRPr sz="3200" kern="1200">
          <a:solidFill>
            <a:srgbClr val="192F43"/>
          </a:solidFill>
          <a:latin typeface="Franklin Gothic Medium Cond" panose="020B0606030402020204" pitchFamily="34" charset="0"/>
          <a:ea typeface="+mj-ea"/>
          <a:cs typeface="+mj-cs"/>
        </a:defRPr>
      </a:lvl1pPr>
    </p:titleStyle>
    <p:bodyStyle>
      <a:lvl1pPr marL="274320" indent="-274320" algn="l" defTabSz="1219139" rtl="0" eaLnBrk="1" latinLnBrk="0" hangingPunct="1">
        <a:spcBef>
          <a:spcPct val="20000"/>
        </a:spcBef>
        <a:buClr>
          <a:srgbClr val="192E43"/>
        </a:buClr>
        <a:buSzPct val="100000"/>
        <a:buFont typeface="Arial" panose="020B0604020202020204" pitchFamily="34" charset="0"/>
        <a:buChar char="•"/>
        <a:defRPr sz="2400" kern="1200">
          <a:solidFill>
            <a:srgbClr val="000000"/>
          </a:solidFill>
          <a:latin typeface="Arial" panose="020B0604020202020204" pitchFamily="34" charset="0"/>
          <a:ea typeface="+mn-ea"/>
          <a:cs typeface="Arial" panose="020B0604020202020204" pitchFamily="34" charset="0"/>
        </a:defRPr>
      </a:lvl1pPr>
      <a:lvl2pPr marL="640080" indent="-274320" algn="l" defTabSz="1219139" rtl="0" eaLnBrk="1" latinLnBrk="0" hangingPunct="1">
        <a:spcBef>
          <a:spcPct val="20000"/>
        </a:spcBef>
        <a:buClr>
          <a:srgbClr val="37A5AC"/>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005840" indent="-228600" algn="l" defTabSz="1219139" rtl="0" eaLnBrk="1" latinLnBrk="0" hangingPunct="1">
        <a:spcBef>
          <a:spcPct val="20000"/>
        </a:spcBef>
        <a:buSzPct val="120000"/>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417320" indent="-228600" algn="l" defTabSz="1219139" rtl="0" eaLnBrk="1" latinLnBrk="0" hangingPunct="1">
        <a:spcBef>
          <a:spcPct val="200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743063" indent="-304784" algn="l" defTabSz="1219139" rtl="0" eaLnBrk="1" latinLnBrk="0" hangingPunct="1">
        <a:spcBef>
          <a:spcPct val="20000"/>
        </a:spcBef>
        <a:buFont typeface="Arial" panose="020B0604020202020204" pitchFamily="34" charset="0"/>
        <a:buChar char="»"/>
        <a:defRPr sz="1867"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3352632"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1"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hyperlink" Target="https://pro.arcgis.com/en/pro-app/help/data/imagery/hillshade-function.ht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6.png"/><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hyperlink" Target="https://pro.arcgis.com/en/pro-app/help/data/imagery/hillshade-function.htm" TargetMode="External"/><Relationship Id="rId10" Type="http://schemas.openxmlformats.org/officeDocument/2006/relationships/image" Target="../media/image46.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hyperlink" Target="https://pro.arcgis.com/en/pro-app/help/data/imagery/hillshade-function.htm" TargetMode="External"/><Relationship Id="rId3" Type="http://schemas.openxmlformats.org/officeDocument/2006/relationships/image" Target="../media/image42.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44.png"/><Relationship Id="rId10" Type="http://schemas.openxmlformats.org/officeDocument/2006/relationships/image" Target="../media/image22.png"/><Relationship Id="rId4" Type="http://schemas.openxmlformats.org/officeDocument/2006/relationships/image" Target="../media/image43.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hyperlink" Target="https://pro.arcgis.com/en/pro-app/help/data/imagery/hillshade-function.ht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4.png"/><Relationship Id="rId4" Type="http://schemas.openxmlformats.org/officeDocument/2006/relationships/image" Target="../media/image43.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5.png"/><Relationship Id="rId7" Type="http://schemas.openxmlformats.org/officeDocument/2006/relationships/hyperlink" Target="https://pro.arcgis.com/en/pro-app/help/data/imagery/hillshade-function.htm"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47.png"/><Relationship Id="rId10" Type="http://schemas.openxmlformats.org/officeDocument/2006/relationships/image" Target="../media/image22.png"/><Relationship Id="rId4" Type="http://schemas.openxmlformats.org/officeDocument/2006/relationships/image" Target="../media/image43.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hyperlink" Target="https://pro.arcgis.com/en/pro-app/help/data/imagery/hillshade-function.htm" TargetMode="External"/><Relationship Id="rId10" Type="http://schemas.openxmlformats.org/officeDocument/2006/relationships/image" Target="../media/image22.png"/><Relationship Id="rId4" Type="http://schemas.openxmlformats.org/officeDocument/2006/relationships/image" Target="../media/image43.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33.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9.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938741" y="3314791"/>
            <a:ext cx="10363200" cy="469567"/>
          </a:xfrm>
        </p:spPr>
        <p:txBody>
          <a:bodyPr/>
          <a:lstStyle/>
          <a:p>
            <a:r>
              <a:rPr lang="en-US" sz="1800" dirty="0"/>
              <a:t>Eric Robeck, NGA/SFNEE</a:t>
            </a:r>
          </a:p>
        </p:txBody>
      </p:sp>
      <p:sp>
        <p:nvSpPr>
          <p:cNvPr id="3" name="Text Placeholder 2"/>
          <p:cNvSpPr>
            <a:spLocks noGrp="1"/>
          </p:cNvSpPr>
          <p:nvPr>
            <p:ph type="body" sz="quarter" idx="14"/>
          </p:nvPr>
        </p:nvSpPr>
        <p:spPr>
          <a:xfrm>
            <a:off x="938741" y="3784358"/>
            <a:ext cx="10363200" cy="406400"/>
          </a:xfrm>
        </p:spPr>
        <p:txBody>
          <a:bodyPr>
            <a:normAutofit/>
          </a:bodyPr>
          <a:lstStyle/>
          <a:p>
            <a:r>
              <a:rPr lang="en-US" dirty="0"/>
              <a:t>12 August </a:t>
            </a:r>
            <a:r>
              <a:rPr lang="en-US" sz="1800" dirty="0"/>
              <a:t>2020</a:t>
            </a:r>
          </a:p>
        </p:txBody>
      </p:sp>
      <p:sp>
        <p:nvSpPr>
          <p:cNvPr id="4" name="Text Placeholder 3"/>
          <p:cNvSpPr>
            <a:spLocks noGrp="1"/>
          </p:cNvSpPr>
          <p:nvPr>
            <p:ph type="body" sz="quarter" idx="15"/>
          </p:nvPr>
        </p:nvSpPr>
        <p:spPr/>
        <p:txBody>
          <a:bodyPr>
            <a:normAutofit fontScale="85000" lnSpcReduction="20000"/>
          </a:bodyPr>
          <a:lstStyle/>
          <a:p>
            <a:r>
              <a:rPr lang="en-US" dirty="0"/>
              <a:t>UNCLASSIFIED</a:t>
            </a:r>
          </a:p>
        </p:txBody>
      </p:sp>
      <p:sp>
        <p:nvSpPr>
          <p:cNvPr id="5" name="Text Placeholder 4"/>
          <p:cNvSpPr>
            <a:spLocks noGrp="1"/>
          </p:cNvSpPr>
          <p:nvPr>
            <p:ph type="body" sz="quarter" idx="16"/>
          </p:nvPr>
        </p:nvSpPr>
        <p:spPr/>
        <p:txBody>
          <a:bodyPr>
            <a:normAutofit fontScale="85000" lnSpcReduction="20000"/>
          </a:bodyPr>
          <a:lstStyle/>
          <a:p>
            <a:r>
              <a:rPr lang="en-US" dirty="0"/>
              <a:t>UNCLASSIFIED</a:t>
            </a:r>
          </a:p>
        </p:txBody>
      </p:sp>
      <p:sp>
        <p:nvSpPr>
          <p:cNvPr id="6" name="Text Placeholder 5"/>
          <p:cNvSpPr>
            <a:spLocks noGrp="1"/>
          </p:cNvSpPr>
          <p:nvPr>
            <p:ph type="body" sz="quarter" idx="17"/>
          </p:nvPr>
        </p:nvSpPr>
        <p:spPr>
          <a:xfrm>
            <a:off x="938741" y="2328065"/>
            <a:ext cx="10363200" cy="1100935"/>
          </a:xfrm>
        </p:spPr>
        <p:txBody>
          <a:bodyPr/>
          <a:lstStyle/>
          <a:p>
            <a:r>
              <a:rPr lang="en-US" dirty="0"/>
              <a:t>Meta-Art: Using Metadata Thumbnails </a:t>
            </a:r>
          </a:p>
          <a:p>
            <a:r>
              <a:rPr lang="en-US" dirty="0"/>
              <a:t>to Maximize Analysis Support</a:t>
            </a:r>
          </a:p>
        </p:txBody>
      </p:sp>
      <p:sp>
        <p:nvSpPr>
          <p:cNvPr id="7" name="Text Placeholder 6"/>
          <p:cNvSpPr>
            <a:spLocks noGrp="1"/>
          </p:cNvSpPr>
          <p:nvPr>
            <p:ph type="body" sz="quarter" idx="13"/>
          </p:nvPr>
        </p:nvSpPr>
        <p:spPr/>
        <p:txBody>
          <a:bodyPr/>
          <a:lstStyle/>
          <a:p>
            <a:r>
              <a:rPr lang="en-US" dirty="0"/>
              <a:t>UNCLASSIFIED</a:t>
            </a:r>
          </a:p>
        </p:txBody>
      </p:sp>
    </p:spTree>
    <p:extLst>
      <p:ext uri="{BB962C8B-B14F-4D97-AF65-F5344CB8AC3E}">
        <p14:creationId xmlns:p14="http://schemas.microsoft.com/office/powerpoint/2010/main" val="30753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0010775" y="5629275"/>
            <a:ext cx="2181225" cy="1228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Example XML Metadata Entry</a:t>
            </a:r>
          </a:p>
        </p:txBody>
      </p:sp>
      <p:sp>
        <p:nvSpPr>
          <p:cNvPr id="3" name="Content Placeholder 2"/>
          <p:cNvSpPr>
            <a:spLocks noGrp="1"/>
          </p:cNvSpPr>
          <p:nvPr>
            <p:ph idx="1"/>
          </p:nvPr>
        </p:nvSpPr>
        <p:spPr>
          <a:xfrm>
            <a:off x="609600" y="1331122"/>
            <a:ext cx="11326586" cy="5257796"/>
          </a:xfrm>
        </p:spPr>
        <p:txBody>
          <a:bodyPr>
            <a:noAutofit/>
          </a:bodyPr>
          <a:lstStyle/>
          <a:p>
            <a:pPr lvl="0"/>
            <a:r>
              <a:rPr lang="en-US" dirty="0"/>
              <a:t>A thumbnail is referenced in the XML metadata file with this template:</a:t>
            </a:r>
          </a:p>
          <a:p>
            <a:pPr marL="0" marR="0" indent="0">
              <a:lnSpc>
                <a:spcPct val="107000"/>
              </a:lnSpc>
              <a:spcBef>
                <a:spcPts val="0"/>
              </a:spcBef>
              <a:spcAft>
                <a:spcPts val="0"/>
              </a:spcAft>
              <a:buNone/>
            </a:pPr>
            <a:endPar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buNone/>
            </a:pP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mri:graphicOverview</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mcc:MD_BrowseGraphic</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mcc:fileName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gco:CharacterString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r>
              <a:rPr lang="en-US" sz="1200" b="1" dirty="0">
                <a:latin typeface="Consolas" panose="020B0609020204030204" pitchFamily="49" charset="0"/>
                <a:ea typeface="Times New Roman" panose="02020603050405020304" pitchFamily="18" charset="0"/>
                <a:cs typeface="Times New Roman" panose="02020603050405020304" pitchFamily="18" charset="0"/>
              </a:rPr>
              <a:t>U_59N650000e5850000n_30km_2012_ArcticPS_NGA_DSM_3m_01.png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gco:CharacterString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mcc:fileName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mcc:fileDescription</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gco:CharacterString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r>
              <a:rPr lang="en-US" sz="1200" b="1" dirty="0">
                <a:latin typeface="Consolas" panose="020B0609020204030204" pitchFamily="49" charset="0"/>
                <a:ea typeface="Times New Roman" panose="02020603050405020304" pitchFamily="18" charset="0"/>
                <a:cs typeface="Times New Roman" panose="02020603050405020304" pitchFamily="18" charset="0"/>
              </a:rPr>
              <a:t>DSM Shaded Relief</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gco:CharacterString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mcc:fileDescription</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mcc:fileType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gco:CharacterString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r>
              <a:rPr lang="en-US" sz="1200" b="1" dirty="0">
                <a:latin typeface="Consolas" panose="020B0609020204030204" pitchFamily="49" charset="0"/>
                <a:ea typeface="Times New Roman" panose="02020603050405020304" pitchFamily="18" charset="0"/>
                <a:cs typeface="Times New Roman" panose="02020603050405020304" pitchFamily="18" charset="0"/>
              </a:rPr>
              <a:t>PNG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gco:CharacterString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mcc:fileType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mcc:linkage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cit:CI_OnlineResource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cit:linkage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gco:CharacterString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r>
              <a:rPr lang="en-US" sz="1200" b="1" dirty="0">
                <a:latin typeface="Consolas" panose="020B0609020204030204" pitchFamily="49" charset="0"/>
                <a:ea typeface="Times New Roman" panose="02020603050405020304" pitchFamily="18" charset="0"/>
                <a:cs typeface="Times New Roman" panose="02020603050405020304" pitchFamily="18" charset="0"/>
              </a:rPr>
              <a:t>./PREVIEW/U_59N650000e5850000n_30km_2012_ArcticPS_NGA_DSM_3m_01.png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gco:CharacterString</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cit:linkage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cit:CI_OnlineResource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mcc:linkage</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b="1" dirty="0">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mcc:MD_BrowseGraphic</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&lt;/</a:t>
            </a:r>
            <a:r>
              <a:rPr lang="en-US" sz="12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mri:graphicOverview</a:t>
            </a:r>
            <a:r>
              <a:rPr lang="en-US" sz="12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&gt;</a:t>
            </a:r>
            <a:endParaRPr lang="en-US" sz="1200" dirty="0">
              <a:latin typeface="Consolas" panose="020B0609020204030204" pitchFamily="49" charset="0"/>
              <a:ea typeface="Calibri" panose="020F0502020204030204" pitchFamily="34" charset="0"/>
              <a:cs typeface="Times New Roman" panose="02020603050405020304" pitchFamily="18" charset="0"/>
            </a:endParaRPr>
          </a:p>
          <a:p>
            <a:pPr marL="0" indent="0">
              <a:spcBef>
                <a:spcPts val="0"/>
              </a:spcBef>
              <a:buNone/>
            </a:pPr>
            <a:endParaRPr lang="en-US" sz="1200" b="1" dirty="0">
              <a:solidFill>
                <a:srgbClr val="000000"/>
              </a:solidFill>
              <a:highlight>
                <a:srgbClr val="FFFFFF"/>
              </a:highlight>
              <a:latin typeface="Consolas" panose="020B0609020204030204" pitchFamily="49" charset="0"/>
              <a:cs typeface="Courier New" panose="02070309020205020404" pitchFamily="49" charset="0"/>
            </a:endParaRPr>
          </a:p>
        </p:txBody>
      </p:sp>
      <p:sp>
        <p:nvSpPr>
          <p:cNvPr id="4" name="Text Placeholder 3"/>
          <p:cNvSpPr>
            <a:spLocks noGrp="1"/>
          </p:cNvSpPr>
          <p:nvPr>
            <p:ph type="body" sz="quarter" idx="15"/>
          </p:nvPr>
        </p:nvSpPr>
        <p:spPr/>
        <p:txBody>
          <a:bodyPr>
            <a:normAutofit fontScale="85000" lnSpcReduction="20000"/>
          </a:bodyPr>
          <a:lstStyle/>
          <a:p>
            <a:r>
              <a:rPr lang="en-US" dirty="0"/>
              <a:t>UNCLASSIFIED</a:t>
            </a:r>
          </a:p>
        </p:txBody>
      </p:sp>
      <p:sp>
        <p:nvSpPr>
          <p:cNvPr id="5" name="Text Placeholder 4"/>
          <p:cNvSpPr>
            <a:spLocks noGrp="1"/>
          </p:cNvSpPr>
          <p:nvPr>
            <p:ph type="body" sz="quarter" idx="16"/>
          </p:nvPr>
        </p:nvSpPr>
        <p:spPr/>
        <p:txBody>
          <a:bodyPr>
            <a:normAutofit fontScale="85000" lnSpcReduction="20000"/>
          </a:bodyPr>
          <a:lstStyle/>
          <a:p>
            <a:r>
              <a:rPr lang="en-US" dirty="0"/>
              <a:t>UNCLASSIFIED</a:t>
            </a:r>
          </a:p>
        </p:txBody>
      </p:sp>
    </p:spTree>
    <p:extLst>
      <p:ext uri="{BB962C8B-B14F-4D97-AF65-F5344CB8AC3E}">
        <p14:creationId xmlns:p14="http://schemas.microsoft.com/office/powerpoint/2010/main" val="353803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0E5FA40-B473-4636-88C6-EE2000276707}"/>
              </a:ext>
            </a:extLst>
          </p:cNvPr>
          <p:cNvGrpSpPr/>
          <p:nvPr/>
        </p:nvGrpSpPr>
        <p:grpSpPr>
          <a:xfrm>
            <a:off x="6399848" y="1285755"/>
            <a:ext cx="5030152" cy="5034758"/>
            <a:chOff x="6399848" y="1285755"/>
            <a:chExt cx="5030152" cy="5034758"/>
          </a:xfrm>
        </p:grpSpPr>
        <p:pic>
          <p:nvPicPr>
            <p:cNvPr id="49" name="Content Placeholder 47">
              <a:extLst>
                <a:ext uri="{FF2B5EF4-FFF2-40B4-BE49-F238E27FC236}">
                  <a16:creationId xmlns:a16="http://schemas.microsoft.com/office/drawing/2014/main" id="{B43D54E9-6AC3-40F7-84C0-2D9D940462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0800" y="1291313"/>
              <a:ext cx="5029200" cy="5029200"/>
            </a:xfrm>
            <a:prstGeom prst="rect">
              <a:avLst/>
            </a:prstGeom>
            <a:ln w="3175">
              <a:solidFill>
                <a:srgbClr val="000000"/>
              </a:solidFill>
            </a:ln>
          </p:spPr>
        </p:pic>
        <p:grpSp>
          <p:nvGrpSpPr>
            <p:cNvPr id="15" name="Group 14">
              <a:extLst>
                <a:ext uri="{FF2B5EF4-FFF2-40B4-BE49-F238E27FC236}">
                  <a16:creationId xmlns:a16="http://schemas.microsoft.com/office/drawing/2014/main" id="{C177E6FB-2F29-48DD-857F-6A96497648B5}"/>
                </a:ext>
              </a:extLst>
            </p:cNvPr>
            <p:cNvGrpSpPr/>
            <p:nvPr/>
          </p:nvGrpSpPr>
          <p:grpSpPr>
            <a:xfrm>
              <a:off x="6597702" y="4101812"/>
              <a:ext cx="1146158" cy="2138978"/>
              <a:chOff x="6597702" y="4101812"/>
              <a:chExt cx="1146158" cy="2138978"/>
            </a:xfrm>
          </p:grpSpPr>
          <p:pic>
            <p:nvPicPr>
              <p:cNvPr id="8" name="Picture 7" descr="A sunset in the background&#10;&#10;Description automatically generated">
                <a:extLst>
                  <a:ext uri="{FF2B5EF4-FFF2-40B4-BE49-F238E27FC236}">
                    <a16:creationId xmlns:a16="http://schemas.microsoft.com/office/drawing/2014/main" id="{E2D4A708-7260-4B00-9FB8-62F20909E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702" y="4271089"/>
                <a:ext cx="316992" cy="1828800"/>
              </a:xfrm>
              <a:prstGeom prst="rect">
                <a:avLst/>
              </a:prstGeom>
              <a:ln w="3175">
                <a:solidFill>
                  <a:srgbClr val="000000"/>
                </a:solidFill>
              </a:ln>
            </p:spPr>
          </p:pic>
          <p:sp>
            <p:nvSpPr>
              <p:cNvPr id="13" name="TextBox 12">
                <a:extLst>
                  <a:ext uri="{FF2B5EF4-FFF2-40B4-BE49-F238E27FC236}">
                    <a16:creationId xmlns:a16="http://schemas.microsoft.com/office/drawing/2014/main" id="{71AF4F32-0277-4021-8F09-2D91C4F1BDAE}"/>
                  </a:ext>
                </a:extLst>
              </p:cNvPr>
              <p:cNvSpPr txBox="1"/>
              <p:nvPr/>
            </p:nvSpPr>
            <p:spPr>
              <a:xfrm>
                <a:off x="6932419" y="5902236"/>
                <a:ext cx="665567" cy="338554"/>
              </a:xfrm>
              <a:prstGeom prst="rect">
                <a:avLst/>
              </a:prstGeom>
              <a:noFill/>
            </p:spPr>
            <p:txBody>
              <a:bodyPr wrap="none" rtlCol="0">
                <a:spAutoFit/>
              </a:bodyPr>
              <a:lstStyle/>
              <a:p>
                <a:r>
                  <a:rPr lang="en-US" sz="1600" dirty="0">
                    <a:solidFill>
                      <a:srgbClr val="000000"/>
                    </a:solidFill>
                  </a:rPr>
                  <a:t>-27 m</a:t>
                </a:r>
              </a:p>
            </p:txBody>
          </p:sp>
          <p:sp>
            <p:nvSpPr>
              <p:cNvPr id="14" name="TextBox 13">
                <a:extLst>
                  <a:ext uri="{FF2B5EF4-FFF2-40B4-BE49-F238E27FC236}">
                    <a16:creationId xmlns:a16="http://schemas.microsoft.com/office/drawing/2014/main" id="{773A85ED-EE8A-4C10-AA0B-535FDA243A05}"/>
                  </a:ext>
                </a:extLst>
              </p:cNvPr>
              <p:cNvSpPr txBox="1"/>
              <p:nvPr/>
            </p:nvSpPr>
            <p:spPr>
              <a:xfrm>
                <a:off x="6932419" y="4101812"/>
                <a:ext cx="811441" cy="338554"/>
              </a:xfrm>
              <a:prstGeom prst="rect">
                <a:avLst/>
              </a:prstGeom>
              <a:noFill/>
            </p:spPr>
            <p:txBody>
              <a:bodyPr wrap="none" rtlCol="0">
                <a:spAutoFit/>
              </a:bodyPr>
              <a:lstStyle/>
              <a:p>
                <a:r>
                  <a:rPr lang="en-US" sz="1600" dirty="0">
                    <a:solidFill>
                      <a:srgbClr val="000000"/>
                    </a:solidFill>
                  </a:rPr>
                  <a:t>3085 m</a:t>
                </a:r>
              </a:p>
            </p:txBody>
          </p:sp>
        </p:grpSp>
        <p:sp>
          <p:nvSpPr>
            <p:cNvPr id="24" name="TextBox 23">
              <a:extLst>
                <a:ext uri="{FF2B5EF4-FFF2-40B4-BE49-F238E27FC236}">
                  <a16:creationId xmlns:a16="http://schemas.microsoft.com/office/drawing/2014/main" id="{F943CE43-B458-4327-B8A5-08B26F231E96}"/>
                </a:ext>
              </a:extLst>
            </p:cNvPr>
            <p:cNvSpPr txBox="1"/>
            <p:nvPr/>
          </p:nvSpPr>
          <p:spPr>
            <a:xfrm>
              <a:off x="6399848" y="1285755"/>
              <a:ext cx="646331" cy="276999"/>
            </a:xfrm>
            <a:prstGeom prst="rect">
              <a:avLst/>
            </a:prstGeom>
            <a:noFill/>
          </p:spPr>
          <p:txBody>
            <a:bodyPr wrap="none" tIns="0" bIns="0" rtlCol="0">
              <a:spAutoFit/>
            </a:bodyPr>
            <a:lstStyle/>
            <a:p>
              <a:r>
                <a:rPr lang="en-US" b="1" dirty="0">
                  <a:solidFill>
                    <a:srgbClr val="000000"/>
                  </a:solidFill>
                </a:rPr>
                <a:t>TREx</a:t>
              </a:r>
            </a:p>
          </p:txBody>
        </p:sp>
      </p:grpSp>
      <p:grpSp>
        <p:nvGrpSpPr>
          <p:cNvPr id="27" name="Group 26">
            <a:extLst>
              <a:ext uri="{FF2B5EF4-FFF2-40B4-BE49-F238E27FC236}">
                <a16:creationId xmlns:a16="http://schemas.microsoft.com/office/drawing/2014/main" id="{506DB034-F00F-425C-A491-04502FF2A8C2}"/>
              </a:ext>
            </a:extLst>
          </p:cNvPr>
          <p:cNvGrpSpPr/>
          <p:nvPr/>
        </p:nvGrpSpPr>
        <p:grpSpPr>
          <a:xfrm>
            <a:off x="674578" y="1285754"/>
            <a:ext cx="5040422" cy="5034759"/>
            <a:chOff x="674578" y="1285754"/>
            <a:chExt cx="5040422" cy="5034759"/>
          </a:xfrm>
        </p:grpSpPr>
        <p:pic>
          <p:nvPicPr>
            <p:cNvPr id="57" name="Picture 56">
              <a:extLst>
                <a:ext uri="{FF2B5EF4-FFF2-40B4-BE49-F238E27FC236}">
                  <a16:creationId xmlns:a16="http://schemas.microsoft.com/office/drawing/2014/main" id="{3C9C4F24-222A-4EDF-AEED-801384FB8A9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800" y="1291313"/>
              <a:ext cx="5029200" cy="5029200"/>
            </a:xfrm>
            <a:prstGeom prst="rect">
              <a:avLst/>
            </a:prstGeom>
            <a:ln w="3175">
              <a:solidFill>
                <a:srgbClr val="000000"/>
              </a:solidFill>
            </a:ln>
          </p:spPr>
        </p:pic>
        <p:sp>
          <p:nvSpPr>
            <p:cNvPr id="25" name="TextBox 24">
              <a:extLst>
                <a:ext uri="{FF2B5EF4-FFF2-40B4-BE49-F238E27FC236}">
                  <a16:creationId xmlns:a16="http://schemas.microsoft.com/office/drawing/2014/main" id="{41B31B68-D9A8-442C-9946-201768572316}"/>
                </a:ext>
              </a:extLst>
            </p:cNvPr>
            <p:cNvSpPr txBox="1"/>
            <p:nvPr/>
          </p:nvSpPr>
          <p:spPr>
            <a:xfrm>
              <a:off x="674578" y="1285754"/>
              <a:ext cx="646331" cy="276999"/>
            </a:xfrm>
            <a:prstGeom prst="rect">
              <a:avLst/>
            </a:prstGeom>
            <a:noFill/>
          </p:spPr>
          <p:txBody>
            <a:bodyPr wrap="none" tIns="0" bIns="0" rtlCol="0">
              <a:spAutoFit/>
            </a:bodyPr>
            <a:lstStyle/>
            <a:p>
              <a:r>
                <a:rPr lang="en-US" b="1" dirty="0">
                  <a:solidFill>
                    <a:srgbClr val="000000"/>
                  </a:solidFill>
                </a:rPr>
                <a:t>TREx</a:t>
              </a:r>
            </a:p>
          </p:txBody>
        </p:sp>
      </p:grpSp>
      <p:sp>
        <p:nvSpPr>
          <p:cNvPr id="80" name="TextBox 79">
            <a:extLst>
              <a:ext uri="{FF2B5EF4-FFF2-40B4-BE49-F238E27FC236}">
                <a16:creationId xmlns:a16="http://schemas.microsoft.com/office/drawing/2014/main" id="{E1BE59A6-EE71-4E7E-960A-111DBF538EC0}"/>
              </a:ext>
            </a:extLst>
          </p:cNvPr>
          <p:cNvSpPr txBox="1"/>
          <p:nvPr/>
        </p:nvSpPr>
        <p:spPr>
          <a:xfrm>
            <a:off x="6381564" y="6329273"/>
            <a:ext cx="1345561" cy="246221"/>
          </a:xfrm>
          <a:prstGeom prst="rect">
            <a:avLst/>
          </a:prstGeom>
          <a:noFill/>
        </p:spPr>
        <p:txBody>
          <a:bodyPr wrap="none" tIns="0" bIns="0" rtlCol="0">
            <a:spAutoFit/>
          </a:bodyPr>
          <a:lstStyle/>
          <a:p>
            <a:r>
              <a:rPr lang="en-US" sz="1600" b="1" dirty="0">
                <a:solidFill>
                  <a:srgbClr val="000000"/>
                </a:solidFill>
              </a:rPr>
              <a:t>Shaded Relief</a:t>
            </a:r>
          </a:p>
        </p:txBody>
      </p:sp>
      <p:sp>
        <p:nvSpPr>
          <p:cNvPr id="83" name="TextBox 82">
            <a:extLst>
              <a:ext uri="{FF2B5EF4-FFF2-40B4-BE49-F238E27FC236}">
                <a16:creationId xmlns:a16="http://schemas.microsoft.com/office/drawing/2014/main" id="{A645EDAF-294A-499E-8989-66C272567771}"/>
              </a:ext>
            </a:extLst>
          </p:cNvPr>
          <p:cNvSpPr txBox="1"/>
          <p:nvPr/>
        </p:nvSpPr>
        <p:spPr>
          <a:xfrm>
            <a:off x="685800" y="6324416"/>
            <a:ext cx="970137" cy="246221"/>
          </a:xfrm>
          <a:prstGeom prst="rect">
            <a:avLst/>
          </a:prstGeom>
          <a:noFill/>
        </p:spPr>
        <p:txBody>
          <a:bodyPr wrap="none" tIns="0" bIns="0" rtlCol="0">
            <a:spAutoFit/>
          </a:bodyPr>
          <a:lstStyle/>
          <a:p>
            <a:r>
              <a:rPr lang="en-US" sz="1600" b="1" dirty="0">
                <a:solidFill>
                  <a:srgbClr val="000000"/>
                </a:solidFill>
              </a:rPr>
              <a:t>Hillshade</a:t>
            </a:r>
          </a:p>
        </p:txBody>
      </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err="1"/>
              <a:t>TanDEM</a:t>
            </a:r>
            <a:r>
              <a:rPr lang="en-US" dirty="0"/>
              <a:t>-X Finished (TDF) – TREx Default Templates</a:t>
            </a:r>
          </a:p>
        </p:txBody>
      </p:sp>
      <p:sp>
        <p:nvSpPr>
          <p:cNvPr id="29" name="Rectangle 28">
            <a:extLst>
              <a:ext uri="{FF2B5EF4-FFF2-40B4-BE49-F238E27FC236}">
                <a16:creationId xmlns:a16="http://schemas.microsoft.com/office/drawing/2014/main" id="{3547AABF-82B7-4C1B-BB5E-3DB3E7D51163}"/>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1" name="Rectangle 30">
            <a:extLst>
              <a:ext uri="{FF2B5EF4-FFF2-40B4-BE49-F238E27FC236}">
                <a16:creationId xmlns:a16="http://schemas.microsoft.com/office/drawing/2014/main" id="{1F82505E-A586-440E-B9C7-11CAEA0796F5}"/>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spTree>
    <p:extLst>
      <p:ext uri="{BB962C8B-B14F-4D97-AF65-F5344CB8AC3E}">
        <p14:creationId xmlns:p14="http://schemas.microsoft.com/office/powerpoint/2010/main" val="241478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5B38D61-A515-4EF3-BB14-48200BD5174F}"/>
              </a:ext>
            </a:extLst>
          </p:cNvPr>
          <p:cNvGrpSpPr/>
          <p:nvPr/>
        </p:nvGrpSpPr>
        <p:grpSpPr>
          <a:xfrm>
            <a:off x="6399849" y="1287016"/>
            <a:ext cx="5030151" cy="5030718"/>
            <a:chOff x="6399849" y="1287016"/>
            <a:chExt cx="5030151" cy="5030718"/>
          </a:xfrm>
        </p:grpSpPr>
        <p:pic>
          <p:nvPicPr>
            <p:cNvPr id="81" name="Picture 80">
              <a:extLst>
                <a:ext uri="{FF2B5EF4-FFF2-40B4-BE49-F238E27FC236}">
                  <a16:creationId xmlns:a16="http://schemas.microsoft.com/office/drawing/2014/main" id="{C83A3DBB-2722-46C5-84B5-FFCA4753EE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0800" y="1288534"/>
              <a:ext cx="5029200" cy="5029200"/>
            </a:xfrm>
            <a:prstGeom prst="rect">
              <a:avLst/>
            </a:prstGeom>
            <a:ln w="3175">
              <a:solidFill>
                <a:srgbClr val="000000"/>
              </a:solidFill>
            </a:ln>
          </p:spPr>
        </p:pic>
        <p:grpSp>
          <p:nvGrpSpPr>
            <p:cNvPr id="76" name="Group 75">
              <a:extLst>
                <a:ext uri="{FF2B5EF4-FFF2-40B4-BE49-F238E27FC236}">
                  <a16:creationId xmlns:a16="http://schemas.microsoft.com/office/drawing/2014/main" id="{14900A17-3413-423D-ACC8-83ADA4E37654}"/>
                </a:ext>
              </a:extLst>
            </p:cNvPr>
            <p:cNvGrpSpPr/>
            <p:nvPr/>
          </p:nvGrpSpPr>
          <p:grpSpPr>
            <a:xfrm>
              <a:off x="6597703" y="4101812"/>
              <a:ext cx="1146157" cy="2138978"/>
              <a:chOff x="6597703" y="4101812"/>
              <a:chExt cx="1146157" cy="2138978"/>
            </a:xfrm>
          </p:grpSpPr>
          <p:pic>
            <p:nvPicPr>
              <p:cNvPr id="77" name="Picture 76">
                <a:extLst>
                  <a:ext uri="{FF2B5EF4-FFF2-40B4-BE49-F238E27FC236}">
                    <a16:creationId xmlns:a16="http://schemas.microsoft.com/office/drawing/2014/main" id="{221380B4-55FA-4EF5-998D-CE4B5C6EDC79}"/>
                  </a:ext>
                </a:extLst>
              </p:cNvPr>
              <p:cNvPicPr>
                <a:picLocks noChangeAspect="1"/>
              </p:cNvPicPr>
              <p:nvPr/>
            </p:nvPicPr>
            <p:blipFill>
              <a:blip r:embed="rId4"/>
              <a:stretch>
                <a:fillRect/>
              </a:stretch>
            </p:blipFill>
            <p:spPr>
              <a:xfrm>
                <a:off x="6597703" y="4271089"/>
                <a:ext cx="316992" cy="1828801"/>
              </a:xfrm>
              <a:prstGeom prst="rect">
                <a:avLst/>
              </a:prstGeom>
              <a:ln w="3175">
                <a:solidFill>
                  <a:srgbClr val="000000"/>
                </a:solidFill>
              </a:ln>
            </p:spPr>
          </p:pic>
          <p:sp>
            <p:nvSpPr>
              <p:cNvPr id="78" name="TextBox 77">
                <a:extLst>
                  <a:ext uri="{FF2B5EF4-FFF2-40B4-BE49-F238E27FC236}">
                    <a16:creationId xmlns:a16="http://schemas.microsoft.com/office/drawing/2014/main" id="{60FB5A86-2E43-4396-BF61-5D2EB586406E}"/>
                  </a:ext>
                </a:extLst>
              </p:cNvPr>
              <p:cNvSpPr txBox="1"/>
              <p:nvPr/>
            </p:nvSpPr>
            <p:spPr>
              <a:xfrm>
                <a:off x="6932419" y="5902236"/>
                <a:ext cx="498855" cy="338554"/>
              </a:xfrm>
              <a:prstGeom prst="rect">
                <a:avLst/>
              </a:prstGeom>
              <a:noFill/>
            </p:spPr>
            <p:txBody>
              <a:bodyPr wrap="none" rtlCol="0">
                <a:spAutoFit/>
              </a:bodyPr>
              <a:lstStyle/>
              <a:p>
                <a:r>
                  <a:rPr lang="en-US" sz="1600" dirty="0">
                    <a:solidFill>
                      <a:srgbClr val="000000"/>
                    </a:solidFill>
                  </a:rPr>
                  <a:t>0 m</a:t>
                </a:r>
              </a:p>
            </p:txBody>
          </p:sp>
          <p:sp>
            <p:nvSpPr>
              <p:cNvPr id="79" name="TextBox 78">
                <a:extLst>
                  <a:ext uri="{FF2B5EF4-FFF2-40B4-BE49-F238E27FC236}">
                    <a16:creationId xmlns:a16="http://schemas.microsoft.com/office/drawing/2014/main" id="{F7EDC564-48FA-4DD0-8BDE-32534049FED6}"/>
                  </a:ext>
                </a:extLst>
              </p:cNvPr>
              <p:cNvSpPr txBox="1"/>
              <p:nvPr/>
            </p:nvSpPr>
            <p:spPr>
              <a:xfrm>
                <a:off x="6932419" y="4101812"/>
                <a:ext cx="811441" cy="338554"/>
              </a:xfrm>
              <a:prstGeom prst="rect">
                <a:avLst/>
              </a:prstGeom>
              <a:noFill/>
            </p:spPr>
            <p:txBody>
              <a:bodyPr wrap="none" rtlCol="0">
                <a:spAutoFit/>
              </a:bodyPr>
              <a:lstStyle/>
              <a:p>
                <a:r>
                  <a:rPr lang="en-US" sz="1600" dirty="0">
                    <a:solidFill>
                      <a:srgbClr val="000000"/>
                    </a:solidFill>
                  </a:rPr>
                  <a:t>3085 m</a:t>
                </a:r>
              </a:p>
            </p:txBody>
          </p:sp>
        </p:grpSp>
        <p:sp>
          <p:nvSpPr>
            <p:cNvPr id="21" name="TextBox 20">
              <a:extLst>
                <a:ext uri="{FF2B5EF4-FFF2-40B4-BE49-F238E27FC236}">
                  <a16:creationId xmlns:a16="http://schemas.microsoft.com/office/drawing/2014/main" id="{B556E5F0-D0A0-46A3-A2DA-48D25EB19218}"/>
                </a:ext>
              </a:extLst>
            </p:cNvPr>
            <p:cNvSpPr txBox="1"/>
            <p:nvPr/>
          </p:nvSpPr>
          <p:spPr>
            <a:xfrm>
              <a:off x="6399849" y="1287016"/>
              <a:ext cx="623889" cy="276999"/>
            </a:xfrm>
            <a:prstGeom prst="rect">
              <a:avLst/>
            </a:prstGeom>
            <a:noFill/>
          </p:spPr>
          <p:txBody>
            <a:bodyPr wrap="none" tIns="0" bIns="0" rtlCol="0">
              <a:spAutoFit/>
            </a:bodyPr>
            <a:lstStyle/>
            <a:p>
              <a:r>
                <a:rPr lang="en-US" b="1" dirty="0">
                  <a:solidFill>
                    <a:srgbClr val="000000"/>
                  </a:solidFill>
                </a:rPr>
                <a:t>NGA</a:t>
              </a:r>
            </a:p>
          </p:txBody>
        </p:sp>
      </p:grpSp>
      <p:grpSp>
        <p:nvGrpSpPr>
          <p:cNvPr id="23" name="Group 22">
            <a:extLst>
              <a:ext uri="{FF2B5EF4-FFF2-40B4-BE49-F238E27FC236}">
                <a16:creationId xmlns:a16="http://schemas.microsoft.com/office/drawing/2014/main" id="{BFB636E8-588B-4E2F-81AF-F7800AF46150}"/>
              </a:ext>
            </a:extLst>
          </p:cNvPr>
          <p:cNvGrpSpPr/>
          <p:nvPr/>
        </p:nvGrpSpPr>
        <p:grpSpPr>
          <a:xfrm>
            <a:off x="685800" y="1285755"/>
            <a:ext cx="5029200" cy="5031979"/>
            <a:chOff x="685800" y="1285755"/>
            <a:chExt cx="5029200" cy="5031979"/>
          </a:xfrm>
        </p:grpSpPr>
        <p:pic>
          <p:nvPicPr>
            <p:cNvPr id="84" name="Picture 83">
              <a:extLst>
                <a:ext uri="{FF2B5EF4-FFF2-40B4-BE49-F238E27FC236}">
                  <a16:creationId xmlns:a16="http://schemas.microsoft.com/office/drawing/2014/main" id="{A7767626-3192-4318-AE8D-57F9B7DA7F9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5800" y="1288534"/>
              <a:ext cx="5029200" cy="5029200"/>
            </a:xfrm>
            <a:prstGeom prst="rect">
              <a:avLst/>
            </a:prstGeom>
            <a:ln w="3175">
              <a:solidFill>
                <a:srgbClr val="000000"/>
              </a:solidFill>
            </a:ln>
          </p:spPr>
        </p:pic>
        <p:sp>
          <p:nvSpPr>
            <p:cNvPr id="20" name="TextBox 19">
              <a:extLst>
                <a:ext uri="{FF2B5EF4-FFF2-40B4-BE49-F238E27FC236}">
                  <a16:creationId xmlns:a16="http://schemas.microsoft.com/office/drawing/2014/main" id="{77225E3B-F897-4263-94B1-2035E3E03C27}"/>
                </a:ext>
              </a:extLst>
            </p:cNvPr>
            <p:cNvSpPr txBox="1"/>
            <p:nvPr/>
          </p:nvSpPr>
          <p:spPr>
            <a:xfrm>
              <a:off x="685800" y="1285755"/>
              <a:ext cx="623889" cy="276999"/>
            </a:xfrm>
            <a:prstGeom prst="rect">
              <a:avLst/>
            </a:prstGeom>
            <a:noFill/>
          </p:spPr>
          <p:txBody>
            <a:bodyPr wrap="none" tIns="0" bIns="0" rtlCol="0">
              <a:spAutoFit/>
            </a:bodyPr>
            <a:lstStyle/>
            <a:p>
              <a:r>
                <a:rPr lang="en-US" b="1" dirty="0">
                  <a:solidFill>
                    <a:srgbClr val="000000"/>
                  </a:solidFill>
                </a:rPr>
                <a:t>NGA</a:t>
              </a:r>
            </a:p>
          </p:txBody>
        </p:sp>
      </p:grpSp>
      <p:sp>
        <p:nvSpPr>
          <p:cNvPr id="80" name="TextBox 79">
            <a:extLst>
              <a:ext uri="{FF2B5EF4-FFF2-40B4-BE49-F238E27FC236}">
                <a16:creationId xmlns:a16="http://schemas.microsoft.com/office/drawing/2014/main" id="{E1BE59A6-EE71-4E7E-960A-111DBF538EC0}"/>
              </a:ext>
            </a:extLst>
          </p:cNvPr>
          <p:cNvSpPr txBox="1"/>
          <p:nvPr/>
        </p:nvSpPr>
        <p:spPr>
          <a:xfrm>
            <a:off x="6381564" y="6329273"/>
            <a:ext cx="1345561" cy="246221"/>
          </a:xfrm>
          <a:prstGeom prst="rect">
            <a:avLst/>
          </a:prstGeom>
          <a:noFill/>
        </p:spPr>
        <p:txBody>
          <a:bodyPr wrap="none" tIns="0" bIns="0" rtlCol="0">
            <a:spAutoFit/>
          </a:bodyPr>
          <a:lstStyle/>
          <a:p>
            <a:r>
              <a:rPr lang="en-US" sz="1600" b="1" dirty="0">
                <a:solidFill>
                  <a:srgbClr val="000000"/>
                </a:solidFill>
              </a:rPr>
              <a:t>Shaded Relief</a:t>
            </a:r>
          </a:p>
        </p:txBody>
      </p:sp>
      <p:sp>
        <p:nvSpPr>
          <p:cNvPr id="83" name="TextBox 82">
            <a:extLst>
              <a:ext uri="{FF2B5EF4-FFF2-40B4-BE49-F238E27FC236}">
                <a16:creationId xmlns:a16="http://schemas.microsoft.com/office/drawing/2014/main" id="{A645EDAF-294A-499E-8989-66C272567771}"/>
              </a:ext>
            </a:extLst>
          </p:cNvPr>
          <p:cNvSpPr txBox="1"/>
          <p:nvPr/>
        </p:nvSpPr>
        <p:spPr>
          <a:xfrm>
            <a:off x="685800" y="6324416"/>
            <a:ext cx="970137" cy="246221"/>
          </a:xfrm>
          <a:prstGeom prst="rect">
            <a:avLst/>
          </a:prstGeom>
          <a:noFill/>
        </p:spPr>
        <p:txBody>
          <a:bodyPr wrap="none" tIns="0" bIns="0" rtlCol="0">
            <a:spAutoFit/>
          </a:bodyPr>
          <a:lstStyle/>
          <a:p>
            <a:r>
              <a:rPr lang="en-US" sz="1600" b="1" dirty="0">
                <a:solidFill>
                  <a:srgbClr val="000000"/>
                </a:solidFill>
              </a:rPr>
              <a:t>Hillshade</a:t>
            </a:r>
          </a:p>
        </p:txBody>
      </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err="1"/>
              <a:t>TanDEM</a:t>
            </a:r>
            <a:r>
              <a:rPr lang="en-US" dirty="0"/>
              <a:t>-X Finished (TDF) – NGA Updates Hillshade, Terrain and Ocean</a:t>
            </a:r>
          </a:p>
        </p:txBody>
      </p:sp>
      <p:sp>
        <p:nvSpPr>
          <p:cNvPr id="29" name="Rectangle 28">
            <a:extLst>
              <a:ext uri="{FF2B5EF4-FFF2-40B4-BE49-F238E27FC236}">
                <a16:creationId xmlns:a16="http://schemas.microsoft.com/office/drawing/2014/main" id="{3547AABF-82B7-4C1B-BB5E-3DB3E7D51163}"/>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1" name="Rectangle 30">
            <a:extLst>
              <a:ext uri="{FF2B5EF4-FFF2-40B4-BE49-F238E27FC236}">
                <a16:creationId xmlns:a16="http://schemas.microsoft.com/office/drawing/2014/main" id="{1F82505E-A586-440E-B9C7-11CAEA0796F5}"/>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spTree>
    <p:extLst>
      <p:ext uri="{BB962C8B-B14F-4D97-AF65-F5344CB8AC3E}">
        <p14:creationId xmlns:p14="http://schemas.microsoft.com/office/powerpoint/2010/main" val="35296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1CFF41-FE54-47B8-B73D-BEEFA1A1D9EA}"/>
              </a:ext>
            </a:extLst>
          </p:cNvPr>
          <p:cNvGrpSpPr>
            <a:grpSpLocks noChangeAspect="1"/>
          </p:cNvGrpSpPr>
          <p:nvPr/>
        </p:nvGrpSpPr>
        <p:grpSpPr>
          <a:xfrm>
            <a:off x="7790688" y="1296332"/>
            <a:ext cx="4042219" cy="5029200"/>
            <a:chOff x="7796530" y="1296332"/>
            <a:chExt cx="4029684" cy="5013604"/>
          </a:xfrm>
        </p:grpSpPr>
        <p:pic>
          <p:nvPicPr>
            <p:cNvPr id="45" name="Picture 44">
              <a:extLst>
                <a:ext uri="{FF2B5EF4-FFF2-40B4-BE49-F238E27FC236}">
                  <a16:creationId xmlns:a16="http://schemas.microsoft.com/office/drawing/2014/main" id="{320718DE-6D46-4D3A-9D15-0E3AFC250F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96530" y="1296332"/>
              <a:ext cx="4029684" cy="5013604"/>
            </a:xfrm>
            <a:prstGeom prst="rect">
              <a:avLst/>
            </a:prstGeom>
            <a:ln w="3175">
              <a:solidFill>
                <a:srgbClr val="000000"/>
              </a:solidFill>
            </a:ln>
          </p:spPr>
        </p:pic>
        <p:sp>
          <p:nvSpPr>
            <p:cNvPr id="31" name="TextBox 30">
              <a:extLst>
                <a:ext uri="{FF2B5EF4-FFF2-40B4-BE49-F238E27FC236}">
                  <a16:creationId xmlns:a16="http://schemas.microsoft.com/office/drawing/2014/main" id="{846EC7D7-33AF-4F54-B452-EB991D37565C}"/>
                </a:ext>
              </a:extLst>
            </p:cNvPr>
            <p:cNvSpPr txBox="1"/>
            <p:nvPr/>
          </p:nvSpPr>
          <p:spPr>
            <a:xfrm>
              <a:off x="9081836" y="1344454"/>
              <a:ext cx="1784527" cy="246221"/>
            </a:xfrm>
            <a:prstGeom prst="rect">
              <a:avLst/>
            </a:prstGeom>
            <a:noFill/>
          </p:spPr>
          <p:txBody>
            <a:bodyPr wrap="square" tIns="0" bIns="0" rtlCol="0">
              <a:spAutoFit/>
            </a:bodyPr>
            <a:lstStyle/>
            <a:p>
              <a:r>
                <a:rPr lang="en-US" sz="1600" b="1" dirty="0">
                  <a:solidFill>
                    <a:srgbClr val="000000"/>
                  </a:solidFill>
                </a:rPr>
                <a:t>Z Factor: Adjusted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E1C10E-B52D-4762-BF5D-765450D7E34F}"/>
                    </a:ext>
                  </a:extLst>
                </p:cNvPr>
                <p:cNvSpPr txBox="1"/>
                <p:nvPr/>
              </p:nvSpPr>
              <p:spPr>
                <a:xfrm>
                  <a:off x="9236802" y="1599258"/>
                  <a:ext cx="1271310" cy="266035"/>
                </a:xfrm>
                <a:prstGeom prst="rect">
                  <a:avLst/>
                </a:prstGeom>
                <a:noFill/>
              </p:spPr>
              <p:txBody>
                <a:bodyPr wrap="square" tIns="0" bIns="0" rtlCol="0">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𝑍</m:t>
                            </m:r>
                          </m:e>
                          <m:sub>
                            <m:r>
                              <a:rPr lang="en-US" sz="1600" i="1">
                                <a:solidFill>
                                  <a:srgbClr val="000000"/>
                                </a:solidFill>
                                <a:latin typeface="Cambria Math" panose="02040503050406030204" pitchFamily="18" charset="0"/>
                              </a:rPr>
                              <m:t>𝑎𝑑𝑗</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3.40</m:t>
                        </m:r>
                      </m:oMath>
                    </m:oMathPara>
                  </a14:m>
                  <a:endParaRPr lang="en-US" sz="1600" b="1" dirty="0">
                    <a:solidFill>
                      <a:srgbClr val="000000"/>
                    </a:solidFill>
                  </a:endParaRPr>
                </a:p>
              </p:txBody>
            </p:sp>
          </mc:Choice>
          <mc:Fallback>
            <p:sp>
              <p:nvSpPr>
                <p:cNvPr id="7" name="TextBox 6">
                  <a:extLst>
                    <a:ext uri="{FF2B5EF4-FFF2-40B4-BE49-F238E27FC236}">
                      <a16:creationId xmlns:a16="http://schemas.microsoft.com/office/drawing/2014/main" id="{6BE1C10E-B52D-4762-BF5D-765450D7E34F}"/>
                    </a:ext>
                  </a:extLst>
                </p:cNvPr>
                <p:cNvSpPr txBox="1">
                  <a:spLocks noRot="1" noChangeAspect="1" noMove="1" noResize="1" noEditPoints="1" noAdjustHandles="1" noChangeArrowheads="1" noChangeShapeType="1" noTextEdit="1"/>
                </p:cNvSpPr>
                <p:nvPr/>
              </p:nvSpPr>
              <p:spPr>
                <a:xfrm>
                  <a:off x="9236802" y="1599258"/>
                  <a:ext cx="1271310" cy="266035"/>
                </a:xfrm>
                <a:prstGeom prst="rect">
                  <a:avLst/>
                </a:prstGeom>
                <a:blipFill>
                  <a:blip r:embed="rId4"/>
                  <a:stretch>
                    <a:fillRect b="-27907"/>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BE372FDD-293F-4504-9D78-B9FA7C84FA95}"/>
              </a:ext>
            </a:extLst>
          </p:cNvPr>
          <p:cNvGrpSpPr/>
          <p:nvPr/>
        </p:nvGrpSpPr>
        <p:grpSpPr>
          <a:xfrm>
            <a:off x="7790688" y="1296332"/>
            <a:ext cx="4042219" cy="5029200"/>
            <a:chOff x="7790688" y="1296332"/>
            <a:chExt cx="4042219" cy="5029200"/>
          </a:xfrm>
        </p:grpSpPr>
        <p:pic>
          <p:nvPicPr>
            <p:cNvPr id="53" name="Picture 52">
              <a:extLst>
                <a:ext uri="{FF2B5EF4-FFF2-40B4-BE49-F238E27FC236}">
                  <a16:creationId xmlns:a16="http://schemas.microsoft.com/office/drawing/2014/main" id="{2E83C5C4-8D09-44D9-819F-986E63029ED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90688" y="1296332"/>
              <a:ext cx="4042219" cy="5029200"/>
            </a:xfrm>
            <a:prstGeom prst="rect">
              <a:avLst/>
            </a:prstGeom>
            <a:ln w="3175">
              <a:solidFill>
                <a:srgbClr val="000000"/>
              </a:solidFill>
            </a:ln>
          </p:spPr>
        </p:pic>
        <p:sp>
          <p:nvSpPr>
            <p:cNvPr id="33" name="TextBox 32">
              <a:extLst>
                <a:ext uri="{FF2B5EF4-FFF2-40B4-BE49-F238E27FC236}">
                  <a16:creationId xmlns:a16="http://schemas.microsoft.com/office/drawing/2014/main" id="{424FD1CC-B5BB-4ED2-B2A1-D89DB643775E}"/>
                </a:ext>
              </a:extLst>
            </p:cNvPr>
            <p:cNvSpPr txBox="1"/>
            <p:nvPr/>
          </p:nvSpPr>
          <p:spPr>
            <a:xfrm>
              <a:off x="9079992" y="1344454"/>
              <a:ext cx="1784527" cy="246221"/>
            </a:xfrm>
            <a:prstGeom prst="rect">
              <a:avLst/>
            </a:prstGeom>
            <a:noFill/>
          </p:spPr>
          <p:txBody>
            <a:bodyPr wrap="square" tIns="0" bIns="0" rtlCol="0">
              <a:spAutoFit/>
            </a:bodyPr>
            <a:lstStyle/>
            <a:p>
              <a:r>
                <a:rPr lang="en-US" sz="1600" b="1" dirty="0">
                  <a:solidFill>
                    <a:srgbClr val="000000"/>
                  </a:solidFill>
                </a:rPr>
                <a:t>Z Factor: Normal</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1125F24-B84C-47F6-920D-B4A1F082CF1D}"/>
                    </a:ext>
                  </a:extLst>
                </p:cNvPr>
                <p:cNvSpPr txBox="1"/>
                <p:nvPr/>
              </p:nvSpPr>
              <p:spPr>
                <a:xfrm>
                  <a:off x="9235440" y="1600200"/>
                  <a:ext cx="1275265" cy="266227"/>
                </a:xfrm>
                <a:prstGeom prst="rect">
                  <a:avLst/>
                </a:prstGeom>
                <a:noFill/>
              </p:spPr>
              <p:txBody>
                <a:bodyPr wrap="square" tIns="0" bIns="0" rtlCol="0">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𝑍</m:t>
                            </m:r>
                          </m:e>
                          <m:sub>
                            <m:r>
                              <a:rPr lang="en-US" sz="1600" b="0" i="1" smtClean="0">
                                <a:solidFill>
                                  <a:srgbClr val="000000"/>
                                </a:solidFill>
                                <a:latin typeface="Cambria Math" panose="02040503050406030204" pitchFamily="18" charset="0"/>
                              </a:rPr>
                              <m:t>𝑜𝑟𝑖𝑔</m:t>
                            </m:r>
                          </m:sub>
                        </m:sSub>
                        <m:r>
                          <a:rPr lang="en-US" sz="1600" b="0" i="1" smtClean="0">
                            <a:solidFill>
                              <a:srgbClr val="000000"/>
                            </a:solidFill>
                            <a:latin typeface="Cambria Math" panose="02040503050406030204" pitchFamily="18" charset="0"/>
                          </a:rPr>
                          <m:t>=1.00</m:t>
                        </m:r>
                      </m:oMath>
                    </m:oMathPara>
                  </a14:m>
                  <a:endParaRPr lang="en-US" sz="1600" b="1" dirty="0">
                    <a:solidFill>
                      <a:srgbClr val="000000"/>
                    </a:solidFill>
                  </a:endParaRPr>
                </a:p>
              </p:txBody>
            </p:sp>
          </mc:Choice>
          <mc:Fallback>
            <p:sp>
              <p:nvSpPr>
                <p:cNvPr id="16" name="TextBox 15">
                  <a:extLst>
                    <a:ext uri="{FF2B5EF4-FFF2-40B4-BE49-F238E27FC236}">
                      <a16:creationId xmlns:a16="http://schemas.microsoft.com/office/drawing/2014/main" id="{A1125F24-B84C-47F6-920D-B4A1F082CF1D}"/>
                    </a:ext>
                  </a:extLst>
                </p:cNvPr>
                <p:cNvSpPr txBox="1">
                  <a:spLocks noRot="1" noChangeAspect="1" noMove="1" noResize="1" noEditPoints="1" noAdjustHandles="1" noChangeArrowheads="1" noChangeShapeType="1" noTextEdit="1"/>
                </p:cNvSpPr>
                <p:nvPr/>
              </p:nvSpPr>
              <p:spPr>
                <a:xfrm>
                  <a:off x="9235440" y="1600200"/>
                  <a:ext cx="1275265" cy="266227"/>
                </a:xfrm>
                <a:prstGeom prst="rect">
                  <a:avLst/>
                </a:prstGeom>
                <a:blipFill>
                  <a:blip r:embed="rId6"/>
                  <a:stretch>
                    <a:fillRect b="-27907"/>
                  </a:stretch>
                </a:blipFill>
              </p:spPr>
              <p:txBody>
                <a:bodyPr/>
                <a:lstStyle/>
                <a:p>
                  <a:r>
                    <a:rPr lang="en-US">
                      <a:noFill/>
                    </a:rPr>
                    <a:t> </a:t>
                  </a:r>
                </a:p>
              </p:txBody>
            </p:sp>
          </mc:Fallback>
        </mc:AlternateContent>
      </p:gr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Adjusted Z Factor for Hillshade and Shaded Relief</a:t>
            </a:r>
          </a:p>
        </p:txBody>
      </p:sp>
      <p:sp>
        <p:nvSpPr>
          <p:cNvPr id="28" name="Rectangle 27">
            <a:extLst>
              <a:ext uri="{FF2B5EF4-FFF2-40B4-BE49-F238E27FC236}">
                <a16:creationId xmlns:a16="http://schemas.microsoft.com/office/drawing/2014/main" id="{CCCDF651-8EF3-4ACA-95B9-8AC137FC2ECD}"/>
              </a:ext>
            </a:extLst>
          </p:cNvPr>
          <p:cNvSpPr/>
          <p:nvPr/>
        </p:nvSpPr>
        <p:spPr>
          <a:xfrm>
            <a:off x="3541934" y="6272059"/>
            <a:ext cx="1874231" cy="276999"/>
          </a:xfrm>
          <a:prstGeom prst="rect">
            <a:avLst/>
          </a:prstGeom>
        </p:spPr>
        <p:txBody>
          <a:bodyPr wrap="none">
            <a:spAutoFit/>
          </a:bodyPr>
          <a:lstStyle/>
          <a:p>
            <a:pPr algn="r"/>
            <a:r>
              <a:rPr lang="en-US" sz="1200" i="1" dirty="0"/>
              <a:t>graphics are UNCLASSIFIED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6ED180-75B1-4B5D-AD7E-421CEE580662}"/>
                  </a:ext>
                </a:extLst>
              </p:cNvPr>
              <p:cNvSpPr txBox="1"/>
              <p:nvPr/>
            </p:nvSpPr>
            <p:spPr>
              <a:xfrm>
                <a:off x="467194" y="1288534"/>
                <a:ext cx="6123100" cy="4930068"/>
              </a:xfrm>
              <a:prstGeom prst="rect">
                <a:avLst/>
              </a:prstGeom>
              <a:solidFill>
                <a:schemeClr val="bg1"/>
              </a:solidFill>
            </p:spPr>
            <p:txBody>
              <a:bodyPr wrap="square" tIns="0" bIns="0" rtlCol="0">
                <a:spAutoFit/>
              </a:bodyPr>
              <a:lstStyle/>
              <a:p>
                <a:pPr marL="285750" indent="-285750">
                  <a:spcAft>
                    <a:spcPts val="600"/>
                  </a:spcAft>
                  <a:buFont typeface="Arial" panose="020B0604020202020204" pitchFamily="34" charset="0"/>
                  <a:buChar char="•"/>
                </a:pPr>
                <a:r>
                  <a:rPr lang="en-US" dirty="0">
                    <a:solidFill>
                      <a:srgbClr val="000000"/>
                    </a:solidFill>
                  </a:rPr>
                  <a:t>Shaded result is scaled dynamically by </a:t>
                </a:r>
                <a:r>
                  <a:rPr lang="en-US" dirty="0">
                    <a:solidFill>
                      <a:srgbClr val="000000"/>
                    </a:solidFill>
                    <a:hlinkClick r:id="rId7"/>
                  </a:rPr>
                  <a:t>adjusting the Z Factor</a:t>
                </a:r>
                <a:r>
                  <a:rPr lang="en-US" dirty="0">
                    <a:solidFill>
                      <a:srgbClr val="000000"/>
                    </a:solidFill>
                  </a:rPr>
                  <a:t>.</a:t>
                </a:r>
              </a:p>
              <a:p>
                <a:pPr marL="285750" indent="-285750">
                  <a:spcAft>
                    <a:spcPts val="600"/>
                  </a:spcAft>
                  <a:buFont typeface="Arial" panose="020B0604020202020204" pitchFamily="34" charset="0"/>
                  <a:buChar char="•"/>
                </a:pPr>
                <a:r>
                  <a:rPr lang="en-US" dirty="0">
                    <a:solidFill>
                      <a:srgbClr val="000000"/>
                    </a:solidFill>
                  </a:rPr>
                  <a:t>Slope is a factor of pixel size, representing the </a:t>
                </a:r>
                <a:r>
                  <a:rPr lang="en-US" i="1" dirty="0">
                    <a:solidFill>
                      <a:srgbClr val="000000"/>
                    </a:solidFill>
                  </a:rPr>
                  <a:t>average</a:t>
                </a:r>
                <a:r>
                  <a:rPr lang="en-US" dirty="0">
                    <a:solidFill>
                      <a:srgbClr val="000000"/>
                    </a:solidFill>
                  </a:rPr>
                  <a:t> slope.</a:t>
                </a:r>
              </a:p>
              <a:p>
                <a:pPr marL="285750" indent="-285750">
                  <a:spcAft>
                    <a:spcPts val="600"/>
                  </a:spcAft>
                  <a:buFont typeface="Arial" panose="020B0604020202020204" pitchFamily="34" charset="0"/>
                  <a:buChar char="•"/>
                </a:pPr>
                <a:r>
                  <a:rPr lang="en-US" dirty="0">
                    <a:solidFill>
                      <a:srgbClr val="000000"/>
                    </a:solidFill>
                  </a:rPr>
                  <a:t>Over larger distances, the average slope decreases.</a:t>
                </a:r>
              </a:p>
              <a:p>
                <a:pPr marL="285750" indent="-285750">
                  <a:buFont typeface="Arial" panose="020B0604020202020204" pitchFamily="34" charset="0"/>
                  <a:buChar char="•"/>
                </a:pPr>
                <a:r>
                  <a:rPr lang="en-US" dirty="0">
                    <a:solidFill>
                      <a:srgbClr val="000000"/>
                    </a:solidFill>
                  </a:rPr>
                  <a:t>Hillshade needs to account for the sampling distance (scale).</a:t>
                </a:r>
              </a:p>
              <a:p>
                <a:endParaRPr lang="en-US" sz="1600"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𝑎𝑑𝑗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𝑜𝑟𝑖𝑔</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𝐹</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𝑆</m:t>
                          </m:r>
                        </m:e>
                        <m:sup>
                          <m:r>
                            <a:rPr lang="en-US" sz="2400" i="1">
                              <a:solidFill>
                                <a:srgbClr val="000000"/>
                              </a:solidFill>
                              <a:latin typeface="Cambria Math" panose="02040503050406030204" pitchFamily="18" charset="0"/>
                            </a:rPr>
                            <m:t>𝑃</m:t>
                          </m:r>
                        </m:sup>
                      </m:sSup>
                    </m:oMath>
                  </m:oMathPara>
                </a14:m>
                <a:endParaRPr lang="en-US" sz="2400" dirty="0">
                  <a:solidFill>
                    <a:srgbClr val="000000"/>
                  </a:solidFill>
                </a:endParaRPr>
              </a:p>
              <a:p>
                <a:endParaRPr lang="en-US" sz="1600" dirty="0">
                  <a:solidFill>
                    <a:srgbClr val="000000"/>
                  </a:solidFill>
                </a:endParaRP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𝑎𝑑𝑗</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Adjusted Z Factor</a:t>
                </a: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𝑜𝑟𝑖𝑔</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Original Z Factor</a:t>
                </a:r>
                <a:r>
                  <a:rPr lang="en-US" dirty="0">
                    <a:solidFill>
                      <a:srgbClr val="000000"/>
                    </a:solidFill>
                  </a:rPr>
                  <a:t>: scaling factor used to convert elevation unit (Z) to horizontal coordinate units;       default = 1.0 when X, Y, Z are in meters</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a:t>
                </a:r>
                <a:r>
                  <a:rPr lang="en-US" dirty="0">
                    <a:solidFill>
                      <a:srgbClr val="000000"/>
                    </a:solidFill>
                  </a:rPr>
                  <a:t>, in meters; maximum of cell size or pixel size</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𝐹</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Factor</a:t>
                </a:r>
                <a:r>
                  <a:rPr lang="en-US" dirty="0">
                    <a:solidFill>
                      <a:srgbClr val="000000"/>
                    </a:solidFill>
                  </a:rPr>
                  <a:t>: controls the rate at which the Z Factor changes; default = 0.024</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Power</a:t>
                </a:r>
                <a:r>
                  <a:rPr lang="en-US" dirty="0">
                    <a:solidFill>
                      <a:srgbClr val="000000"/>
                    </a:solidFill>
                  </a:rPr>
                  <a:t>: exponent applied to Pixel Size;       default = 0.664</a:t>
                </a:r>
              </a:p>
            </p:txBody>
          </p:sp>
        </mc:Choice>
        <mc:Fallback>
          <p:sp>
            <p:nvSpPr>
              <p:cNvPr id="4" name="TextBox 3">
                <a:extLst>
                  <a:ext uri="{FF2B5EF4-FFF2-40B4-BE49-F238E27FC236}">
                    <a16:creationId xmlns:a16="http://schemas.microsoft.com/office/drawing/2014/main" id="{016ED180-75B1-4B5D-AD7E-421CEE580662}"/>
                  </a:ext>
                </a:extLst>
              </p:cNvPr>
              <p:cNvSpPr txBox="1">
                <a:spLocks noRot="1" noChangeAspect="1" noMove="1" noResize="1" noEditPoints="1" noAdjustHandles="1" noChangeArrowheads="1" noChangeShapeType="1" noTextEdit="1"/>
              </p:cNvSpPr>
              <p:nvPr/>
            </p:nvSpPr>
            <p:spPr>
              <a:xfrm>
                <a:off x="467194" y="1288534"/>
                <a:ext cx="6123100" cy="4930068"/>
              </a:xfrm>
              <a:prstGeom prst="rect">
                <a:avLst/>
              </a:prstGeom>
              <a:blipFill>
                <a:blip r:embed="rId8"/>
                <a:stretch>
                  <a:fillRect l="-697" t="-1607" r="-797" b="-1978"/>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13107473-32BA-478A-A792-D67C7213965B}"/>
              </a:ext>
            </a:extLst>
          </p:cNvPr>
          <p:cNvGrpSpPr/>
          <p:nvPr/>
        </p:nvGrpSpPr>
        <p:grpSpPr>
          <a:xfrm>
            <a:off x="6584487" y="2733645"/>
            <a:ext cx="1076029" cy="2138978"/>
            <a:chOff x="5611131" y="4101812"/>
            <a:chExt cx="1303564" cy="2138978"/>
          </a:xfrm>
        </p:grpSpPr>
        <p:pic>
          <p:nvPicPr>
            <p:cNvPr id="18" name="Picture 17">
              <a:extLst>
                <a:ext uri="{FF2B5EF4-FFF2-40B4-BE49-F238E27FC236}">
                  <a16:creationId xmlns:a16="http://schemas.microsoft.com/office/drawing/2014/main" id="{28253AA5-AB95-47F1-AD0A-C4A8F0040071}"/>
                </a:ext>
              </a:extLst>
            </p:cNvPr>
            <p:cNvPicPr>
              <a:picLocks noChangeAspect="1"/>
            </p:cNvPicPr>
            <p:nvPr/>
          </p:nvPicPr>
          <p:blipFill>
            <a:blip r:embed="rId9"/>
            <a:stretch>
              <a:fillRect/>
            </a:stretch>
          </p:blipFill>
          <p:spPr>
            <a:xfrm>
              <a:off x="6597703" y="4271089"/>
              <a:ext cx="316992" cy="1828801"/>
            </a:xfrm>
            <a:prstGeom prst="rect">
              <a:avLst/>
            </a:prstGeom>
            <a:ln w="3175">
              <a:solidFill>
                <a:srgbClr val="000000"/>
              </a:solidFill>
            </a:ln>
          </p:spPr>
        </p:pic>
        <p:sp>
          <p:nvSpPr>
            <p:cNvPr id="19" name="TextBox 18">
              <a:extLst>
                <a:ext uri="{FF2B5EF4-FFF2-40B4-BE49-F238E27FC236}">
                  <a16:creationId xmlns:a16="http://schemas.microsoft.com/office/drawing/2014/main" id="{D7F8B7B0-3736-4A12-935B-663989A9F4D6}"/>
                </a:ext>
              </a:extLst>
            </p:cNvPr>
            <p:cNvSpPr txBox="1"/>
            <p:nvPr/>
          </p:nvSpPr>
          <p:spPr>
            <a:xfrm>
              <a:off x="5914102" y="5902236"/>
              <a:ext cx="604341" cy="338554"/>
            </a:xfrm>
            <a:prstGeom prst="rect">
              <a:avLst/>
            </a:prstGeom>
            <a:noFill/>
          </p:spPr>
          <p:txBody>
            <a:bodyPr wrap="none" rtlCol="0">
              <a:spAutoFit/>
            </a:bodyPr>
            <a:lstStyle/>
            <a:p>
              <a:pPr algn="r"/>
              <a:r>
                <a:rPr lang="en-US" sz="1600" dirty="0">
                  <a:solidFill>
                    <a:srgbClr val="000000"/>
                  </a:solidFill>
                </a:rPr>
                <a:t>0 m</a:t>
              </a:r>
            </a:p>
          </p:txBody>
        </p:sp>
        <p:sp>
          <p:nvSpPr>
            <p:cNvPr id="20" name="TextBox 19">
              <a:extLst>
                <a:ext uri="{FF2B5EF4-FFF2-40B4-BE49-F238E27FC236}">
                  <a16:creationId xmlns:a16="http://schemas.microsoft.com/office/drawing/2014/main" id="{E71C1661-6B62-465E-BAB1-B1E618AC0D27}"/>
                </a:ext>
              </a:extLst>
            </p:cNvPr>
            <p:cNvSpPr txBox="1"/>
            <p:nvPr/>
          </p:nvSpPr>
          <p:spPr>
            <a:xfrm>
              <a:off x="5611131" y="4101812"/>
              <a:ext cx="983026" cy="338554"/>
            </a:xfrm>
            <a:prstGeom prst="rect">
              <a:avLst/>
            </a:prstGeom>
            <a:noFill/>
          </p:spPr>
          <p:txBody>
            <a:bodyPr wrap="none" rtlCol="0">
              <a:spAutoFit/>
            </a:bodyPr>
            <a:lstStyle/>
            <a:p>
              <a:pPr algn="r"/>
              <a:r>
                <a:rPr lang="en-US" sz="1600" dirty="0">
                  <a:solidFill>
                    <a:srgbClr val="000000"/>
                  </a:solidFill>
                </a:rPr>
                <a:t>1094 m</a:t>
              </a:r>
            </a:p>
          </p:txBody>
        </p:sp>
      </p:grpSp>
      <p:sp>
        <p:nvSpPr>
          <p:cNvPr id="12" name="Rectangle 11">
            <a:extLst>
              <a:ext uri="{FF2B5EF4-FFF2-40B4-BE49-F238E27FC236}">
                <a16:creationId xmlns:a16="http://schemas.microsoft.com/office/drawing/2014/main" id="{F6DB23F8-E3C8-4F12-AC88-8BEE465E5D97}"/>
              </a:ext>
            </a:extLst>
          </p:cNvPr>
          <p:cNvSpPr/>
          <p:nvPr/>
        </p:nvSpPr>
        <p:spPr>
          <a:xfrm>
            <a:off x="9289423" y="886252"/>
            <a:ext cx="1026691" cy="461665"/>
          </a:xfrm>
          <a:prstGeom prst="rect">
            <a:avLst/>
          </a:prstGeom>
        </p:spPr>
        <p:txBody>
          <a:bodyPr wrap="none">
            <a:spAutoFit/>
          </a:bodyPr>
          <a:lstStyle/>
          <a:p>
            <a:r>
              <a:rPr lang="en-US" sz="2400" b="1" dirty="0">
                <a:solidFill>
                  <a:srgbClr val="000000"/>
                </a:solidFill>
              </a:rPr>
              <a:t>DTED0</a:t>
            </a:r>
            <a:endParaRPr lang="en-US" sz="2400" dirty="0"/>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37819708-C1F5-4243-B2B1-9898C9E11F09}"/>
                  </a:ext>
                </a:extLst>
              </p:cNvPr>
              <p:cNvSpPr/>
              <p:nvPr/>
            </p:nvSpPr>
            <p:spPr>
              <a:xfrm>
                <a:off x="9750669" y="5073292"/>
                <a:ext cx="2079061" cy="55496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rPr>
                        <m:t>𝑆</m:t>
                      </m:r>
                      <m:r>
                        <a:rPr lang="en-US" sz="160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h</m:t>
                      </m:r>
                      <m:f>
                        <m:fPr>
                          <m:ctrlPr>
                            <a:rPr lang="en-US" sz="1600" i="1" smtClean="0">
                              <a:solidFill>
                                <a:srgbClr val="000000"/>
                              </a:solidFill>
                              <a:latin typeface="Cambria Math" panose="02040503050406030204" pitchFamily="18" charset="0"/>
                            </a:rPr>
                          </m:ctrlPr>
                        </m:fPr>
                        <m:num>
                          <m:r>
                            <a:rPr lang="en-US" sz="1600" i="0">
                              <a:solidFill>
                                <a:srgbClr val="000000"/>
                              </a:solidFill>
                              <a:latin typeface="Cambria Math" panose="02040503050406030204" pitchFamily="18" charset="0"/>
                            </a:rPr>
                            <m:t>1</m:t>
                          </m:r>
                          <m:r>
                            <a:rPr lang="en-US" sz="1600" i="0">
                              <a:solidFill>
                                <a:srgbClr val="000000"/>
                              </a:solidFill>
                              <a:latin typeface="Cambria Math" panose="02040503050406030204" pitchFamily="18" charset="0"/>
                              <a:ea typeface="Cambria Math" panose="02040503050406030204" pitchFamily="18" charset="0"/>
                            </a:rPr>
                            <m:t>°</m:t>
                          </m:r>
                        </m:num>
                        <m:den>
                          <m:r>
                            <a:rPr lang="en-US" sz="1600" b="0" i="0" smtClean="0">
                              <a:solidFill>
                                <a:srgbClr val="000000"/>
                              </a:solidFill>
                              <a:latin typeface="Cambria Math" panose="02040503050406030204" pitchFamily="18" charset="0"/>
                              <a:ea typeface="Cambria Math" panose="02040503050406030204" pitchFamily="18" charset="0"/>
                            </a:rPr>
                            <m:t>30′</m:t>
                          </m:r>
                        </m:den>
                      </m:f>
                      <m:r>
                        <a:rPr lang="en-US" sz="1600" i="1" smtClean="0">
                          <a:solidFill>
                            <a:srgbClr val="000000"/>
                          </a:solidFill>
                          <a:latin typeface="Cambria Math" panose="02040503050406030204" pitchFamily="18" charset="0"/>
                          <a:ea typeface="Cambria Math" panose="02040503050406030204" pitchFamily="18" charset="0"/>
                        </a:rPr>
                        <m:t>≈</m:t>
                      </m:r>
                      <m:r>
                        <a:rPr lang="en-US" sz="1600" b="0" i="0" smtClean="0">
                          <a:solidFill>
                            <a:srgbClr val="000000"/>
                          </a:solidFill>
                          <a:latin typeface="Cambria Math" panose="02040503050406030204" pitchFamily="18" charset="0"/>
                          <a:ea typeface="Cambria Math" panose="02040503050406030204" pitchFamily="18" charset="0"/>
                        </a:rPr>
                        <m:t>1044</m:t>
                      </m:r>
                      <m:r>
                        <a:rPr lang="en-US" sz="1600" b="0" i="0" smtClean="0">
                          <a:solidFill>
                            <a:srgbClr val="000000"/>
                          </a:solidFill>
                          <a:latin typeface="Cambria Math" panose="02040503050406030204" pitchFamily="18" charset="0"/>
                          <a:ea typeface="Cambria Math" panose="02040503050406030204" pitchFamily="18" charset="0"/>
                        </a:rPr>
                        <m:t> </m:t>
                      </m:r>
                      <m:r>
                        <m:rPr>
                          <m:sty m:val="p"/>
                        </m:rPr>
                        <a:rPr lang="en-US" sz="1600" b="0" i="0" smtClean="0">
                          <a:solidFill>
                            <a:srgbClr val="000000"/>
                          </a:solidFill>
                          <a:latin typeface="Cambria Math" panose="02040503050406030204" pitchFamily="18" charset="0"/>
                          <a:ea typeface="Cambria Math" panose="02040503050406030204" pitchFamily="18" charset="0"/>
                        </a:rPr>
                        <m:t>m</m:t>
                      </m:r>
                    </m:oMath>
                  </m:oMathPara>
                </a14:m>
                <a:endParaRPr lang="en-US" sz="1600" b="0" dirty="0">
                  <a:solidFill>
                    <a:srgbClr val="000000"/>
                  </a:solidFill>
                  <a:latin typeface="Cambria Math" panose="02040503050406030204" pitchFamily="18" charset="0"/>
                </a:endParaRPr>
              </a:p>
            </p:txBody>
          </p:sp>
        </mc:Choice>
        <mc:Fallback>
          <p:sp>
            <p:nvSpPr>
              <p:cNvPr id="14" name="Rectangle 13">
                <a:extLst>
                  <a:ext uri="{FF2B5EF4-FFF2-40B4-BE49-F238E27FC236}">
                    <a16:creationId xmlns:a16="http://schemas.microsoft.com/office/drawing/2014/main" id="{37819708-C1F5-4243-B2B1-9898C9E11F09}"/>
                  </a:ext>
                </a:extLst>
              </p:cNvPr>
              <p:cNvSpPr>
                <a:spLocks noRot="1" noChangeAspect="1" noMove="1" noResize="1" noEditPoints="1" noAdjustHandles="1" noChangeArrowheads="1" noChangeShapeType="1" noTextEdit="1"/>
              </p:cNvSpPr>
              <p:nvPr/>
            </p:nvSpPr>
            <p:spPr>
              <a:xfrm>
                <a:off x="9750669" y="5073292"/>
                <a:ext cx="2079061" cy="55496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E5F2019-A084-4184-93BC-1C0046F328CF}"/>
                  </a:ext>
                </a:extLst>
              </p:cNvPr>
              <p:cNvSpPr/>
              <p:nvPr/>
            </p:nvSpPr>
            <p:spPr>
              <a:xfrm>
                <a:off x="7727006" y="6272058"/>
                <a:ext cx="4042219" cy="276999"/>
              </a:xfrm>
              <a:prstGeom prst="rect">
                <a:avLst/>
              </a:prstGeom>
            </p:spPr>
            <p:txBody>
              <a:bodyPr wrap="square">
                <a:spAutoFit/>
              </a:bodyPr>
              <a:lstStyle/>
              <a:p>
                <a14:m>
                  <m:oMath xmlns:m="http://schemas.openxmlformats.org/officeDocument/2006/math">
                    <m:r>
                      <a:rPr lang="en-US" sz="1200" i="1" smtClean="0">
                        <a:solidFill>
                          <a:srgbClr val="000000"/>
                        </a:solidFill>
                        <a:latin typeface="Cambria Math" panose="02040503050406030204" pitchFamily="18" charset="0"/>
                      </a:rPr>
                      <m:t>h</m:t>
                    </m:r>
                    <m:r>
                      <a:rPr lang="en-US" sz="1200" b="0" i="1" smtClean="0">
                        <a:solidFill>
                          <a:srgbClr val="000000"/>
                        </a:solidFill>
                        <a:latin typeface="Cambria Math" panose="02040503050406030204" pitchFamily="18" charset="0"/>
                      </a:rPr>
                      <m:t>=</m:t>
                    </m:r>
                  </m:oMath>
                </a14:m>
                <a:r>
                  <a:rPr lang="en-US" sz="1200" b="0" dirty="0">
                    <a:solidFill>
                      <a:srgbClr val="000000"/>
                    </a:solidFill>
                    <a:latin typeface="Cambria Math" panose="02040503050406030204" pitchFamily="18" charset="0"/>
                  </a:rPr>
                  <a:t> World Mercator scale factor, </a:t>
                </a:r>
                <a14:m>
                  <m:oMath xmlns:m="http://schemas.openxmlformats.org/officeDocument/2006/math">
                    <m:f>
                      <m:fPr>
                        <m:type m:val="lin"/>
                        <m:ctrlPr>
                          <a:rPr lang="en-US" sz="120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m:t>
                        </m:r>
                      </m:num>
                      <m:den>
                        <m:func>
                          <m:funcPr>
                            <m:ctrlPr>
                              <a:rPr lang="en-US" sz="1200" i="1" smtClean="0">
                                <a:solidFill>
                                  <a:srgbClr val="000000"/>
                                </a:solidFill>
                                <a:latin typeface="Cambria Math" panose="02040503050406030204" pitchFamily="18" charset="0"/>
                              </a:rPr>
                            </m:ctrlPr>
                          </m:funcPr>
                          <m:fName>
                            <m:r>
                              <m:rPr>
                                <m:sty m:val="p"/>
                              </m:rPr>
                              <a:rPr lang="en-US" sz="1200" i="0" smtClean="0">
                                <a:solidFill>
                                  <a:srgbClr val="000000"/>
                                </a:solidFill>
                                <a:latin typeface="Cambria Math" panose="02040503050406030204" pitchFamily="18" charset="0"/>
                              </a:rPr>
                              <m:t>cos</m:t>
                            </m:r>
                          </m:fName>
                          <m:e>
                            <m:r>
                              <a:rPr lang="en-US" sz="1200" b="0" i="1" smtClean="0">
                                <a:solidFill>
                                  <a:srgbClr val="000000"/>
                                </a:solidFill>
                                <a:latin typeface="Cambria Math" panose="02040503050406030204" pitchFamily="18" charset="0"/>
                              </a:rPr>
                              <m:t>𝜙</m:t>
                            </m:r>
                          </m:e>
                        </m:func>
                      </m:den>
                    </m:f>
                  </m:oMath>
                </a14:m>
                <a:endParaRPr lang="en-US" sz="1200" b="0" dirty="0">
                  <a:solidFill>
                    <a:srgbClr val="000000"/>
                  </a:solidFill>
                  <a:latin typeface="Cambria Math" panose="02040503050406030204" pitchFamily="18" charset="0"/>
                </a:endParaRPr>
              </a:p>
            </p:txBody>
          </p:sp>
        </mc:Choice>
        <mc:Fallback xmlns="">
          <p:sp>
            <p:nvSpPr>
              <p:cNvPr id="15" name="Rectangle 14">
                <a:extLst>
                  <a:ext uri="{FF2B5EF4-FFF2-40B4-BE49-F238E27FC236}">
                    <a16:creationId xmlns:a16="http://schemas.microsoft.com/office/drawing/2014/main" id="{5E5F2019-A084-4184-93BC-1C0046F328CF}"/>
                  </a:ext>
                </a:extLst>
              </p:cNvPr>
              <p:cNvSpPr>
                <a:spLocks noRot="1" noChangeAspect="1" noMove="1" noResize="1" noEditPoints="1" noAdjustHandles="1" noChangeArrowheads="1" noChangeShapeType="1" noTextEdit="1"/>
              </p:cNvSpPr>
              <p:nvPr/>
            </p:nvSpPr>
            <p:spPr>
              <a:xfrm>
                <a:off x="7727006" y="6272058"/>
                <a:ext cx="4042219" cy="276999"/>
              </a:xfrm>
              <a:prstGeom prst="rect">
                <a:avLst/>
              </a:prstGeom>
              <a:blipFill>
                <a:blip r:embed="rId11"/>
                <a:stretch>
                  <a:fillRect t="-93333" b="-15111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05269ED-37D0-4E42-B122-7798BBED307D}"/>
              </a:ext>
            </a:extLst>
          </p:cNvPr>
          <p:cNvSpPr txBox="1"/>
          <p:nvPr/>
        </p:nvSpPr>
        <p:spPr>
          <a:xfrm>
            <a:off x="11490663" y="1085702"/>
            <a:ext cx="339067" cy="203133"/>
          </a:xfrm>
          <a:prstGeom prst="rect">
            <a:avLst/>
          </a:prstGeom>
          <a:noFill/>
        </p:spPr>
        <p:txBody>
          <a:bodyPr wrap="none" lIns="0" tIns="0" rIns="18288" bIns="18288" rtlCol="0">
            <a:spAutoFit/>
          </a:bodyPr>
          <a:lstStyle/>
          <a:p>
            <a:pPr algn="r"/>
            <a:r>
              <a:rPr lang="en-US" sz="1200" dirty="0">
                <a:solidFill>
                  <a:srgbClr val="000000"/>
                </a:solidFill>
              </a:rPr>
              <a:t>11° E</a:t>
            </a:r>
          </a:p>
        </p:txBody>
      </p:sp>
      <p:cxnSp>
        <p:nvCxnSpPr>
          <p:cNvPr id="32" name="Straight Connector 31">
            <a:extLst>
              <a:ext uri="{FF2B5EF4-FFF2-40B4-BE49-F238E27FC236}">
                <a16:creationId xmlns:a16="http://schemas.microsoft.com/office/drawing/2014/main" id="{39E0B60E-87F5-4A02-B755-385BA04EEDF1}"/>
              </a:ext>
            </a:extLst>
          </p:cNvPr>
          <p:cNvCxnSpPr>
            <a:cxnSpLocks/>
          </p:cNvCxnSpPr>
          <p:nvPr/>
        </p:nvCxnSpPr>
        <p:spPr>
          <a:xfrm flipV="1">
            <a:off x="11831344" y="1060704"/>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972C44-7667-4C85-ACEF-B46BD0FF8018}"/>
              </a:ext>
            </a:extLst>
          </p:cNvPr>
          <p:cNvCxnSpPr>
            <a:cxnSpLocks/>
          </p:cNvCxnSpPr>
          <p:nvPr/>
        </p:nvCxnSpPr>
        <p:spPr>
          <a:xfrm flipV="1">
            <a:off x="7788803" y="1079293"/>
            <a:ext cx="0" cy="20954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2702786-90BC-4CB9-9AE5-192AE0E86D3B}"/>
              </a:ext>
            </a:extLst>
          </p:cNvPr>
          <p:cNvSpPr txBox="1"/>
          <p:nvPr/>
        </p:nvSpPr>
        <p:spPr>
          <a:xfrm>
            <a:off x="7787927" y="1095316"/>
            <a:ext cx="348300" cy="193899"/>
          </a:xfrm>
          <a:prstGeom prst="rect">
            <a:avLst/>
          </a:prstGeom>
          <a:noFill/>
        </p:spPr>
        <p:txBody>
          <a:bodyPr wrap="none" lIns="27432" tIns="0" rIns="0" bIns="9144" rtlCol="0">
            <a:spAutoFit/>
          </a:bodyPr>
          <a:lstStyle>
            <a:defPPr>
              <a:defRPr lang="en-US"/>
            </a:defPPr>
            <a:lvl1pPr>
              <a:defRPr sz="1200">
                <a:solidFill>
                  <a:srgbClr val="000000"/>
                </a:solidFill>
              </a:defRPr>
            </a:lvl1pPr>
          </a:lstStyle>
          <a:p>
            <a:r>
              <a:rPr lang="en-US" dirty="0"/>
              <a:t>10° E</a:t>
            </a:r>
          </a:p>
        </p:txBody>
      </p:sp>
      <p:sp>
        <p:nvSpPr>
          <p:cNvPr id="36" name="TextBox 35">
            <a:extLst>
              <a:ext uri="{FF2B5EF4-FFF2-40B4-BE49-F238E27FC236}">
                <a16:creationId xmlns:a16="http://schemas.microsoft.com/office/drawing/2014/main" id="{BAA9EABE-0A49-449C-B9A5-C9A9C1891175}"/>
              </a:ext>
            </a:extLst>
          </p:cNvPr>
          <p:cNvSpPr txBox="1"/>
          <p:nvPr/>
        </p:nvSpPr>
        <p:spPr>
          <a:xfrm>
            <a:off x="7415051" y="1291102"/>
            <a:ext cx="372346" cy="184666"/>
          </a:xfrm>
          <a:prstGeom prst="rect">
            <a:avLst/>
          </a:prstGeom>
          <a:noFill/>
        </p:spPr>
        <p:txBody>
          <a:bodyPr wrap="none" lIns="0" tIns="0" rIns="27432" bIns="0" rtlCol="0">
            <a:spAutoFit/>
          </a:bodyPr>
          <a:lstStyle/>
          <a:p>
            <a:pPr algn="r"/>
            <a:r>
              <a:rPr lang="en-US" sz="1200" dirty="0">
                <a:solidFill>
                  <a:srgbClr val="000000"/>
                </a:solidFill>
              </a:rPr>
              <a:t>37° N</a:t>
            </a:r>
          </a:p>
        </p:txBody>
      </p:sp>
      <p:cxnSp>
        <p:nvCxnSpPr>
          <p:cNvPr id="37" name="Straight Connector 36">
            <a:extLst>
              <a:ext uri="{FF2B5EF4-FFF2-40B4-BE49-F238E27FC236}">
                <a16:creationId xmlns:a16="http://schemas.microsoft.com/office/drawing/2014/main" id="{2107C334-E7DD-4338-A0F4-480DF202E2B5}"/>
              </a:ext>
            </a:extLst>
          </p:cNvPr>
          <p:cNvCxnSpPr>
            <a:cxnSpLocks/>
          </p:cNvCxnSpPr>
          <p:nvPr/>
        </p:nvCxnSpPr>
        <p:spPr>
          <a:xfrm rot="16200000" flipV="1">
            <a:off x="7671423" y="1178975"/>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CACB973-8F4F-4F67-BFD1-D5B8BB8B05FB}"/>
              </a:ext>
            </a:extLst>
          </p:cNvPr>
          <p:cNvSpPr txBox="1"/>
          <p:nvPr/>
        </p:nvSpPr>
        <p:spPr>
          <a:xfrm>
            <a:off x="7415051" y="6140866"/>
            <a:ext cx="372346" cy="184666"/>
          </a:xfrm>
          <a:prstGeom prst="rect">
            <a:avLst/>
          </a:prstGeom>
          <a:noFill/>
        </p:spPr>
        <p:txBody>
          <a:bodyPr wrap="none" lIns="0" tIns="0" rIns="27432" bIns="0" rtlCol="0">
            <a:spAutoFit/>
          </a:bodyPr>
          <a:lstStyle/>
          <a:p>
            <a:pPr algn="r"/>
            <a:r>
              <a:rPr lang="en-US" sz="1200" dirty="0">
                <a:solidFill>
                  <a:srgbClr val="000000"/>
                </a:solidFill>
              </a:rPr>
              <a:t>36° N</a:t>
            </a:r>
          </a:p>
        </p:txBody>
      </p:sp>
      <p:cxnSp>
        <p:nvCxnSpPr>
          <p:cNvPr id="39" name="Straight Connector 38">
            <a:extLst>
              <a:ext uri="{FF2B5EF4-FFF2-40B4-BE49-F238E27FC236}">
                <a16:creationId xmlns:a16="http://schemas.microsoft.com/office/drawing/2014/main" id="{729611F5-8680-45BE-939F-C688DDF08612}"/>
              </a:ext>
            </a:extLst>
          </p:cNvPr>
          <p:cNvCxnSpPr>
            <a:cxnSpLocks/>
          </p:cNvCxnSpPr>
          <p:nvPr/>
        </p:nvCxnSpPr>
        <p:spPr>
          <a:xfrm rot="16200000" flipV="1">
            <a:off x="7671423" y="6210852"/>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55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5000"/>
                                  </p:stCondLst>
                                  <p:childTnLst>
                                    <p:set>
                                      <p:cBhvr>
                                        <p:cTn id="6" dur="1" fill="hold">
                                          <p:stCondLst>
                                            <p:cond delay="0"/>
                                          </p:stCondLst>
                                        </p:cTn>
                                        <p:tgtEl>
                                          <p:spTgt spid="43"/>
                                        </p:tgtEl>
                                        <p:attrNameLst>
                                          <p:attrName>style.visibility</p:attrName>
                                        </p:attrNameLst>
                                      </p:cBhvr>
                                      <p:to>
                                        <p:strVal val="hidden"/>
                                      </p:to>
                                    </p:set>
                                  </p:childTnLst>
                                </p:cTn>
                              </p:par>
                            </p:childTnLst>
                          </p:cTn>
                        </p:par>
                        <p:par>
                          <p:cTn id="7" fill="hold">
                            <p:stCondLst>
                              <p:cond delay="15000"/>
                            </p:stCondLst>
                            <p:childTnLst>
                              <p:par>
                                <p:cTn id="8" presetID="1" presetClass="entr" presetSubtype="0" fill="hold" nodeType="afterEffect">
                                  <p:stCondLst>
                                    <p:cond delay="500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20000"/>
                            </p:stCondLst>
                            <p:childTnLst>
                              <p:par>
                                <p:cTn id="11" presetID="1" presetClass="exit" presetSubtype="0" fill="hold" nodeType="afterEffect">
                                  <p:stCondLst>
                                    <p:cond delay="5000"/>
                                  </p:stCondLst>
                                  <p:childTnLst>
                                    <p:set>
                                      <p:cBhvr>
                                        <p:cTn id="12" dur="1" fill="hold">
                                          <p:stCondLst>
                                            <p:cond delay="0"/>
                                          </p:stCondLst>
                                        </p:cTn>
                                        <p:tgtEl>
                                          <p:spTgt spid="43"/>
                                        </p:tgtEl>
                                        <p:attrNameLst>
                                          <p:attrName>style.visibility</p:attrName>
                                        </p:attrNameLst>
                                      </p:cBhvr>
                                      <p:to>
                                        <p:strVal val="hidden"/>
                                      </p:to>
                                    </p:set>
                                  </p:childTnLst>
                                </p:cTn>
                              </p:par>
                            </p:childTnLst>
                          </p:cTn>
                        </p:par>
                        <p:par>
                          <p:cTn id="13" fill="hold">
                            <p:stCondLst>
                              <p:cond delay="25000"/>
                            </p:stCondLst>
                            <p:childTnLst>
                              <p:par>
                                <p:cTn id="14" presetID="1" presetClass="entr" presetSubtype="0" fill="hold" nodeType="afterEffect">
                                  <p:stCondLst>
                                    <p:cond delay="5000"/>
                                  </p:stCondLst>
                                  <p:childTnLst>
                                    <p:set>
                                      <p:cBhvr>
                                        <p:cTn id="15" dur="1" fill="hold">
                                          <p:stCondLst>
                                            <p:cond delay="0"/>
                                          </p:stCondLst>
                                        </p:cTn>
                                        <p:tgtEl>
                                          <p:spTgt spid="43"/>
                                        </p:tgtEl>
                                        <p:attrNameLst>
                                          <p:attrName>style.visibility</p:attrName>
                                        </p:attrNameLst>
                                      </p:cBhvr>
                                      <p:to>
                                        <p:strVal val="visible"/>
                                      </p:to>
                                    </p:set>
                                  </p:childTnLst>
                                </p:cTn>
                              </p:par>
                            </p:childTnLst>
                          </p:cTn>
                        </p:par>
                        <p:par>
                          <p:cTn id="16" fill="hold">
                            <p:stCondLst>
                              <p:cond delay="30000"/>
                            </p:stCondLst>
                            <p:childTnLst>
                              <p:par>
                                <p:cTn id="17" presetID="1" presetClass="exit" presetSubtype="0" fill="hold" nodeType="afterEffect">
                                  <p:stCondLst>
                                    <p:cond delay="5000"/>
                                  </p:stCondLst>
                                  <p:childTnLst>
                                    <p:set>
                                      <p:cBhvr>
                                        <p:cTn id="18" dur="1" fill="hold">
                                          <p:stCondLst>
                                            <p:cond delay="0"/>
                                          </p:stCondLst>
                                        </p:cTn>
                                        <p:tgtEl>
                                          <p:spTgt spid="43"/>
                                        </p:tgtEl>
                                        <p:attrNameLst>
                                          <p:attrName>style.visibility</p:attrName>
                                        </p:attrNameLst>
                                      </p:cBhvr>
                                      <p:to>
                                        <p:strVal val="hidden"/>
                                      </p:to>
                                    </p:set>
                                  </p:childTnLst>
                                </p:cTn>
                              </p:par>
                            </p:childTnLst>
                          </p:cTn>
                        </p:par>
                        <p:par>
                          <p:cTn id="19" fill="hold">
                            <p:stCondLst>
                              <p:cond delay="35000"/>
                            </p:stCondLst>
                            <p:childTnLst>
                              <p:par>
                                <p:cTn id="20" presetID="1" presetClass="entr" presetSubtype="0" fill="hold" nodeType="afterEffect">
                                  <p:stCondLst>
                                    <p:cond delay="5000"/>
                                  </p:stCondLst>
                                  <p:childTnLst>
                                    <p:set>
                                      <p:cBhvr>
                                        <p:cTn id="21" dur="1" fill="hold">
                                          <p:stCondLst>
                                            <p:cond delay="0"/>
                                          </p:stCondLst>
                                        </p:cTn>
                                        <p:tgtEl>
                                          <p:spTgt spid="43"/>
                                        </p:tgtEl>
                                        <p:attrNameLst>
                                          <p:attrName>style.visibility</p:attrName>
                                        </p:attrNameLst>
                                      </p:cBhvr>
                                      <p:to>
                                        <p:strVal val="visible"/>
                                      </p:to>
                                    </p:set>
                                  </p:childTnLst>
                                </p:cTn>
                              </p:par>
                            </p:childTnLst>
                          </p:cTn>
                        </p:par>
                        <p:par>
                          <p:cTn id="22" fill="hold">
                            <p:stCondLst>
                              <p:cond delay="40000"/>
                            </p:stCondLst>
                            <p:childTnLst>
                              <p:par>
                                <p:cTn id="23" presetID="1" presetClass="exit" presetSubtype="0" fill="hold" nodeType="afterEffect">
                                  <p:stCondLst>
                                    <p:cond delay="5000"/>
                                  </p:stCondLst>
                                  <p:childTnLst>
                                    <p:set>
                                      <p:cBhvr>
                                        <p:cTn id="24" dur="1" fill="hold">
                                          <p:stCondLst>
                                            <p:cond delay="0"/>
                                          </p:stCondLst>
                                        </p:cTn>
                                        <p:tgtEl>
                                          <p:spTgt spid="43"/>
                                        </p:tgtEl>
                                        <p:attrNameLst>
                                          <p:attrName>style.visibility</p:attrName>
                                        </p:attrNameLst>
                                      </p:cBhvr>
                                      <p:to>
                                        <p:strVal val="hidden"/>
                                      </p:to>
                                    </p:set>
                                  </p:childTnLst>
                                </p:cTn>
                              </p:par>
                            </p:childTnLst>
                          </p:cTn>
                        </p:par>
                        <p:par>
                          <p:cTn id="25" fill="hold">
                            <p:stCondLst>
                              <p:cond delay="45000"/>
                            </p:stCondLst>
                            <p:childTnLst>
                              <p:par>
                                <p:cTn id="26" presetID="1" presetClass="entr" presetSubtype="0" fill="hold" nodeType="afterEffect">
                                  <p:stCondLst>
                                    <p:cond delay="5000"/>
                                  </p:stCondLst>
                                  <p:childTnLst>
                                    <p:set>
                                      <p:cBhvr>
                                        <p:cTn id="27" dur="1" fill="hold">
                                          <p:stCondLst>
                                            <p:cond delay="0"/>
                                          </p:stCondLst>
                                        </p:cTn>
                                        <p:tgtEl>
                                          <p:spTgt spid="43"/>
                                        </p:tgtEl>
                                        <p:attrNameLst>
                                          <p:attrName>style.visibility</p:attrName>
                                        </p:attrNameLst>
                                      </p:cBhvr>
                                      <p:to>
                                        <p:strVal val="visible"/>
                                      </p:to>
                                    </p:set>
                                  </p:childTnLst>
                                </p:cTn>
                              </p:par>
                            </p:childTnLst>
                          </p:cTn>
                        </p:par>
                        <p:par>
                          <p:cTn id="28" fill="hold">
                            <p:stCondLst>
                              <p:cond delay="50000"/>
                            </p:stCondLst>
                            <p:childTnLst>
                              <p:par>
                                <p:cTn id="29" presetID="1" presetClass="exit" presetSubtype="0" fill="hold" nodeType="afterEffect">
                                  <p:stCondLst>
                                    <p:cond delay="5000"/>
                                  </p:stCondLst>
                                  <p:childTnLst>
                                    <p:set>
                                      <p:cBhvr>
                                        <p:cTn id="3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1CFF41-FE54-47B8-B73D-BEEFA1A1D9EA}"/>
              </a:ext>
            </a:extLst>
          </p:cNvPr>
          <p:cNvGrpSpPr>
            <a:grpSpLocks noChangeAspect="1"/>
          </p:cNvGrpSpPr>
          <p:nvPr/>
        </p:nvGrpSpPr>
        <p:grpSpPr>
          <a:xfrm>
            <a:off x="7790688" y="1296332"/>
            <a:ext cx="4042219" cy="5029200"/>
            <a:chOff x="7796530" y="1296332"/>
            <a:chExt cx="4029684" cy="5013604"/>
          </a:xfrm>
        </p:grpSpPr>
        <p:pic>
          <p:nvPicPr>
            <p:cNvPr id="45" name="Picture 44">
              <a:extLst>
                <a:ext uri="{FF2B5EF4-FFF2-40B4-BE49-F238E27FC236}">
                  <a16:creationId xmlns:a16="http://schemas.microsoft.com/office/drawing/2014/main" id="{320718DE-6D46-4D3A-9D15-0E3AFC250F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96530" y="1296332"/>
              <a:ext cx="4029684" cy="5013604"/>
            </a:xfrm>
            <a:prstGeom prst="rect">
              <a:avLst/>
            </a:prstGeom>
            <a:ln w="3175">
              <a:solidFill>
                <a:srgbClr val="000000"/>
              </a:solidFill>
            </a:ln>
          </p:spPr>
        </p:pic>
        <p:sp>
          <p:nvSpPr>
            <p:cNvPr id="31" name="TextBox 30">
              <a:extLst>
                <a:ext uri="{FF2B5EF4-FFF2-40B4-BE49-F238E27FC236}">
                  <a16:creationId xmlns:a16="http://schemas.microsoft.com/office/drawing/2014/main" id="{846EC7D7-33AF-4F54-B452-EB991D37565C}"/>
                </a:ext>
              </a:extLst>
            </p:cNvPr>
            <p:cNvSpPr txBox="1"/>
            <p:nvPr/>
          </p:nvSpPr>
          <p:spPr>
            <a:xfrm>
              <a:off x="9081836" y="1344454"/>
              <a:ext cx="1784527" cy="246221"/>
            </a:xfrm>
            <a:prstGeom prst="rect">
              <a:avLst/>
            </a:prstGeom>
            <a:noFill/>
          </p:spPr>
          <p:txBody>
            <a:bodyPr wrap="square" tIns="0" bIns="0" rtlCol="0">
              <a:spAutoFit/>
            </a:bodyPr>
            <a:lstStyle/>
            <a:p>
              <a:r>
                <a:rPr lang="en-US" sz="1600" b="1" dirty="0">
                  <a:solidFill>
                    <a:srgbClr val="000000"/>
                  </a:solidFill>
                </a:rPr>
                <a:t>Z Factor: Adjusted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E1C10E-B52D-4762-BF5D-765450D7E34F}"/>
                    </a:ext>
                  </a:extLst>
                </p:cNvPr>
                <p:cNvSpPr txBox="1"/>
                <p:nvPr/>
              </p:nvSpPr>
              <p:spPr>
                <a:xfrm>
                  <a:off x="9236802" y="1599258"/>
                  <a:ext cx="1271310" cy="266035"/>
                </a:xfrm>
                <a:prstGeom prst="rect">
                  <a:avLst/>
                </a:prstGeom>
                <a:noFill/>
              </p:spPr>
              <p:txBody>
                <a:bodyPr wrap="square" tIns="0" bIns="0" rtlCol="0">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𝑍</m:t>
                            </m:r>
                          </m:e>
                          <m:sub>
                            <m:r>
                              <a:rPr lang="en-US" sz="1600" i="1" smtClean="0">
                                <a:solidFill>
                                  <a:srgbClr val="000000"/>
                                </a:solidFill>
                                <a:latin typeface="Cambria Math" panose="02040503050406030204" pitchFamily="18" charset="0"/>
                              </a:rPr>
                              <m:t>𝑎𝑑𝑗</m:t>
                            </m:r>
                          </m:sub>
                        </m:sSub>
                        <m:r>
                          <a:rPr lang="en-US" sz="1600" b="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3.40</m:t>
                        </m:r>
                      </m:oMath>
                    </m:oMathPara>
                  </a14:m>
                  <a:endParaRPr lang="en-US" sz="1600" b="1" dirty="0">
                    <a:solidFill>
                      <a:srgbClr val="000000"/>
                    </a:solidFill>
                  </a:endParaRPr>
                </a:p>
              </p:txBody>
            </p:sp>
          </mc:Choice>
          <mc:Fallback>
            <p:sp>
              <p:nvSpPr>
                <p:cNvPr id="7" name="TextBox 6">
                  <a:extLst>
                    <a:ext uri="{FF2B5EF4-FFF2-40B4-BE49-F238E27FC236}">
                      <a16:creationId xmlns:a16="http://schemas.microsoft.com/office/drawing/2014/main" id="{6BE1C10E-B52D-4762-BF5D-765450D7E34F}"/>
                    </a:ext>
                  </a:extLst>
                </p:cNvPr>
                <p:cNvSpPr txBox="1">
                  <a:spLocks noRot="1" noChangeAspect="1" noMove="1" noResize="1" noEditPoints="1" noAdjustHandles="1" noChangeArrowheads="1" noChangeShapeType="1" noTextEdit="1"/>
                </p:cNvSpPr>
                <p:nvPr/>
              </p:nvSpPr>
              <p:spPr>
                <a:xfrm>
                  <a:off x="9236802" y="1599258"/>
                  <a:ext cx="1271310" cy="266035"/>
                </a:xfrm>
                <a:prstGeom prst="rect">
                  <a:avLst/>
                </a:prstGeom>
                <a:blipFill>
                  <a:blip r:embed="rId4"/>
                  <a:stretch>
                    <a:fillRect b="-27907"/>
                  </a:stretch>
                </a:blipFill>
              </p:spPr>
              <p:txBody>
                <a:bodyPr/>
                <a:lstStyle/>
                <a:p>
                  <a:r>
                    <a:rPr lang="en-US">
                      <a:noFill/>
                    </a:rPr>
                    <a:t> </a:t>
                  </a:r>
                </a:p>
              </p:txBody>
            </p:sp>
          </mc:Fallback>
        </mc:AlternateContent>
      </p:gr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Adjusted Z Factor for Hillshade and Shaded Relief</a:t>
            </a:r>
          </a:p>
        </p:txBody>
      </p:sp>
      <p:sp>
        <p:nvSpPr>
          <p:cNvPr id="28" name="Rectangle 27">
            <a:extLst>
              <a:ext uri="{FF2B5EF4-FFF2-40B4-BE49-F238E27FC236}">
                <a16:creationId xmlns:a16="http://schemas.microsoft.com/office/drawing/2014/main" id="{CCCDF651-8EF3-4ACA-95B9-8AC137FC2ECD}"/>
              </a:ext>
            </a:extLst>
          </p:cNvPr>
          <p:cNvSpPr/>
          <p:nvPr/>
        </p:nvSpPr>
        <p:spPr>
          <a:xfrm>
            <a:off x="3541934" y="6272059"/>
            <a:ext cx="1874231" cy="276999"/>
          </a:xfrm>
          <a:prstGeom prst="rect">
            <a:avLst/>
          </a:prstGeom>
        </p:spPr>
        <p:txBody>
          <a:bodyPr wrap="none">
            <a:spAutoFit/>
          </a:bodyPr>
          <a:lstStyle/>
          <a:p>
            <a:pPr algn="r"/>
            <a:r>
              <a:rPr lang="en-US" sz="1200" i="1" dirty="0"/>
              <a:t>graphics are UNCLASSIFIED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6ED180-75B1-4B5D-AD7E-421CEE580662}"/>
                  </a:ext>
                </a:extLst>
              </p:cNvPr>
              <p:cNvSpPr txBox="1"/>
              <p:nvPr/>
            </p:nvSpPr>
            <p:spPr>
              <a:xfrm>
                <a:off x="467194" y="1288534"/>
                <a:ext cx="6123100" cy="4930068"/>
              </a:xfrm>
              <a:prstGeom prst="rect">
                <a:avLst/>
              </a:prstGeom>
              <a:solidFill>
                <a:schemeClr val="bg1"/>
              </a:solidFill>
            </p:spPr>
            <p:txBody>
              <a:bodyPr wrap="square" tIns="0" bIns="0" rtlCol="0">
                <a:spAutoFit/>
              </a:bodyPr>
              <a:lstStyle/>
              <a:p>
                <a:pPr marL="285750" indent="-285750">
                  <a:spcAft>
                    <a:spcPts val="600"/>
                  </a:spcAft>
                  <a:buFont typeface="Arial" panose="020B0604020202020204" pitchFamily="34" charset="0"/>
                  <a:buChar char="•"/>
                </a:pPr>
                <a:r>
                  <a:rPr lang="en-US" dirty="0">
                    <a:solidFill>
                      <a:srgbClr val="000000"/>
                    </a:solidFill>
                  </a:rPr>
                  <a:t>Shaded result is scaled dynamically by </a:t>
                </a:r>
                <a:r>
                  <a:rPr lang="en-US" dirty="0">
                    <a:solidFill>
                      <a:srgbClr val="000000"/>
                    </a:solidFill>
                    <a:hlinkClick r:id="rId5"/>
                  </a:rPr>
                  <a:t>adjusting the Z factor</a:t>
                </a:r>
                <a:r>
                  <a:rPr lang="en-US" dirty="0">
                    <a:solidFill>
                      <a:srgbClr val="000000"/>
                    </a:solidFill>
                  </a:rPr>
                  <a:t>.</a:t>
                </a:r>
              </a:p>
              <a:p>
                <a:pPr marL="285750" indent="-285750">
                  <a:spcAft>
                    <a:spcPts val="600"/>
                  </a:spcAft>
                  <a:buFont typeface="Arial" panose="020B0604020202020204" pitchFamily="34" charset="0"/>
                  <a:buChar char="•"/>
                </a:pPr>
                <a:r>
                  <a:rPr lang="en-US" dirty="0">
                    <a:solidFill>
                      <a:srgbClr val="000000"/>
                    </a:solidFill>
                  </a:rPr>
                  <a:t>Slope is a factor of pixel size, representing the </a:t>
                </a:r>
                <a:r>
                  <a:rPr lang="en-US" i="1" dirty="0">
                    <a:solidFill>
                      <a:srgbClr val="000000"/>
                    </a:solidFill>
                  </a:rPr>
                  <a:t>average</a:t>
                </a:r>
                <a:r>
                  <a:rPr lang="en-US" dirty="0">
                    <a:solidFill>
                      <a:srgbClr val="000000"/>
                    </a:solidFill>
                  </a:rPr>
                  <a:t> slope.</a:t>
                </a:r>
              </a:p>
              <a:p>
                <a:pPr marL="285750" indent="-285750">
                  <a:spcAft>
                    <a:spcPts val="600"/>
                  </a:spcAft>
                  <a:buFont typeface="Arial" panose="020B0604020202020204" pitchFamily="34" charset="0"/>
                  <a:buChar char="•"/>
                </a:pPr>
                <a:r>
                  <a:rPr lang="en-US" dirty="0">
                    <a:solidFill>
                      <a:srgbClr val="000000"/>
                    </a:solidFill>
                  </a:rPr>
                  <a:t>Over larger distances, the average slope decreases.</a:t>
                </a:r>
              </a:p>
              <a:p>
                <a:pPr marL="285750" indent="-285750">
                  <a:buFont typeface="Arial" panose="020B0604020202020204" pitchFamily="34" charset="0"/>
                  <a:buChar char="•"/>
                </a:pPr>
                <a:r>
                  <a:rPr lang="en-US" dirty="0">
                    <a:solidFill>
                      <a:srgbClr val="000000"/>
                    </a:solidFill>
                  </a:rPr>
                  <a:t>Hillshade needs to account for the sampling distance (scale).</a:t>
                </a:r>
              </a:p>
              <a:p>
                <a:endParaRPr lang="en-US" sz="1600"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𝑎𝑑𝑗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𝑜𝑟𝑖𝑔</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𝐹</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𝑆</m:t>
                          </m:r>
                        </m:e>
                        <m:sup>
                          <m:r>
                            <a:rPr lang="en-US" sz="2400" i="1">
                              <a:solidFill>
                                <a:srgbClr val="000000"/>
                              </a:solidFill>
                              <a:latin typeface="Cambria Math" panose="02040503050406030204" pitchFamily="18" charset="0"/>
                            </a:rPr>
                            <m:t>𝑃</m:t>
                          </m:r>
                        </m:sup>
                      </m:sSup>
                    </m:oMath>
                  </m:oMathPara>
                </a14:m>
                <a:endParaRPr lang="en-US" sz="2400" dirty="0">
                  <a:solidFill>
                    <a:srgbClr val="000000"/>
                  </a:solidFill>
                </a:endParaRPr>
              </a:p>
              <a:p>
                <a:endParaRPr lang="en-US" sz="1600" dirty="0">
                  <a:solidFill>
                    <a:srgbClr val="000000"/>
                  </a:solidFill>
                </a:endParaRP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𝑎𝑑𝑗</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Adjusted Z Factor</a:t>
                </a: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𝑜𝑟𝑖𝑔</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Original Z Factor</a:t>
                </a:r>
                <a:r>
                  <a:rPr lang="en-US" dirty="0">
                    <a:solidFill>
                      <a:srgbClr val="000000"/>
                    </a:solidFill>
                  </a:rPr>
                  <a:t>: scaling factor used to convert elevation unit (Z) to horizontal coordinate units;       default = 1.0 when X, Y, Z are in meters</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a:t>
                </a:r>
                <a:r>
                  <a:rPr lang="en-US" dirty="0">
                    <a:solidFill>
                      <a:srgbClr val="000000"/>
                    </a:solidFill>
                  </a:rPr>
                  <a:t>, in meters; maximum of cell size or pixel size</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𝐹</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Factor</a:t>
                </a:r>
                <a:r>
                  <a:rPr lang="en-US" dirty="0">
                    <a:solidFill>
                      <a:srgbClr val="000000"/>
                    </a:solidFill>
                  </a:rPr>
                  <a:t>: controls the rate at which the Z Factor changes; default = 0.024</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Power</a:t>
                </a:r>
                <a:r>
                  <a:rPr lang="en-US" dirty="0">
                    <a:solidFill>
                      <a:srgbClr val="000000"/>
                    </a:solidFill>
                  </a:rPr>
                  <a:t>: exponent applied to Pixel Size;       default = 0.664</a:t>
                </a:r>
              </a:p>
            </p:txBody>
          </p:sp>
        </mc:Choice>
        <mc:Fallback>
          <p:sp>
            <p:nvSpPr>
              <p:cNvPr id="4" name="TextBox 3">
                <a:extLst>
                  <a:ext uri="{FF2B5EF4-FFF2-40B4-BE49-F238E27FC236}">
                    <a16:creationId xmlns:a16="http://schemas.microsoft.com/office/drawing/2014/main" id="{016ED180-75B1-4B5D-AD7E-421CEE580662}"/>
                  </a:ext>
                </a:extLst>
              </p:cNvPr>
              <p:cNvSpPr txBox="1">
                <a:spLocks noRot="1" noChangeAspect="1" noMove="1" noResize="1" noEditPoints="1" noAdjustHandles="1" noChangeArrowheads="1" noChangeShapeType="1" noTextEdit="1"/>
              </p:cNvSpPr>
              <p:nvPr/>
            </p:nvSpPr>
            <p:spPr>
              <a:xfrm>
                <a:off x="467194" y="1288534"/>
                <a:ext cx="6123100" cy="4930068"/>
              </a:xfrm>
              <a:prstGeom prst="rect">
                <a:avLst/>
              </a:prstGeom>
              <a:blipFill>
                <a:blip r:embed="rId6"/>
                <a:stretch>
                  <a:fillRect l="-697" t="-1607" r="-797" b="-1978"/>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13107473-32BA-478A-A792-D67C7213965B}"/>
              </a:ext>
            </a:extLst>
          </p:cNvPr>
          <p:cNvGrpSpPr/>
          <p:nvPr/>
        </p:nvGrpSpPr>
        <p:grpSpPr>
          <a:xfrm>
            <a:off x="6584487" y="2733645"/>
            <a:ext cx="1076029" cy="2138978"/>
            <a:chOff x="5611131" y="4101812"/>
            <a:chExt cx="1303564" cy="2138978"/>
          </a:xfrm>
        </p:grpSpPr>
        <p:pic>
          <p:nvPicPr>
            <p:cNvPr id="18" name="Picture 17">
              <a:extLst>
                <a:ext uri="{FF2B5EF4-FFF2-40B4-BE49-F238E27FC236}">
                  <a16:creationId xmlns:a16="http://schemas.microsoft.com/office/drawing/2014/main" id="{28253AA5-AB95-47F1-AD0A-C4A8F0040071}"/>
                </a:ext>
              </a:extLst>
            </p:cNvPr>
            <p:cNvPicPr>
              <a:picLocks noChangeAspect="1"/>
            </p:cNvPicPr>
            <p:nvPr/>
          </p:nvPicPr>
          <p:blipFill>
            <a:blip r:embed="rId7"/>
            <a:stretch>
              <a:fillRect/>
            </a:stretch>
          </p:blipFill>
          <p:spPr>
            <a:xfrm>
              <a:off x="6597703" y="4271089"/>
              <a:ext cx="316992" cy="1828801"/>
            </a:xfrm>
            <a:prstGeom prst="rect">
              <a:avLst/>
            </a:prstGeom>
            <a:ln w="3175">
              <a:solidFill>
                <a:srgbClr val="000000"/>
              </a:solidFill>
            </a:ln>
          </p:spPr>
        </p:pic>
        <p:sp>
          <p:nvSpPr>
            <p:cNvPr id="19" name="TextBox 18">
              <a:extLst>
                <a:ext uri="{FF2B5EF4-FFF2-40B4-BE49-F238E27FC236}">
                  <a16:creationId xmlns:a16="http://schemas.microsoft.com/office/drawing/2014/main" id="{D7F8B7B0-3736-4A12-935B-663989A9F4D6}"/>
                </a:ext>
              </a:extLst>
            </p:cNvPr>
            <p:cNvSpPr txBox="1"/>
            <p:nvPr/>
          </p:nvSpPr>
          <p:spPr>
            <a:xfrm>
              <a:off x="5914102" y="5902236"/>
              <a:ext cx="604341" cy="338554"/>
            </a:xfrm>
            <a:prstGeom prst="rect">
              <a:avLst/>
            </a:prstGeom>
            <a:noFill/>
          </p:spPr>
          <p:txBody>
            <a:bodyPr wrap="none" rtlCol="0">
              <a:spAutoFit/>
            </a:bodyPr>
            <a:lstStyle/>
            <a:p>
              <a:pPr algn="r"/>
              <a:r>
                <a:rPr lang="en-US" sz="1600" dirty="0">
                  <a:solidFill>
                    <a:srgbClr val="000000"/>
                  </a:solidFill>
                </a:rPr>
                <a:t>0 m</a:t>
              </a:r>
            </a:p>
          </p:txBody>
        </p:sp>
        <p:sp>
          <p:nvSpPr>
            <p:cNvPr id="20" name="TextBox 19">
              <a:extLst>
                <a:ext uri="{FF2B5EF4-FFF2-40B4-BE49-F238E27FC236}">
                  <a16:creationId xmlns:a16="http://schemas.microsoft.com/office/drawing/2014/main" id="{E71C1661-6B62-465E-BAB1-B1E618AC0D27}"/>
                </a:ext>
              </a:extLst>
            </p:cNvPr>
            <p:cNvSpPr txBox="1"/>
            <p:nvPr/>
          </p:nvSpPr>
          <p:spPr>
            <a:xfrm>
              <a:off x="5611131" y="4101812"/>
              <a:ext cx="983026" cy="338554"/>
            </a:xfrm>
            <a:prstGeom prst="rect">
              <a:avLst/>
            </a:prstGeom>
            <a:noFill/>
          </p:spPr>
          <p:txBody>
            <a:bodyPr wrap="none" rtlCol="0">
              <a:spAutoFit/>
            </a:bodyPr>
            <a:lstStyle/>
            <a:p>
              <a:pPr algn="r"/>
              <a:r>
                <a:rPr lang="en-US" sz="1600" dirty="0">
                  <a:solidFill>
                    <a:srgbClr val="000000"/>
                  </a:solidFill>
                </a:rPr>
                <a:t>1094 m</a:t>
              </a:r>
            </a:p>
          </p:txBody>
        </p:sp>
      </p:grpSp>
      <p:sp>
        <p:nvSpPr>
          <p:cNvPr id="12" name="Rectangle 11">
            <a:extLst>
              <a:ext uri="{FF2B5EF4-FFF2-40B4-BE49-F238E27FC236}">
                <a16:creationId xmlns:a16="http://schemas.microsoft.com/office/drawing/2014/main" id="{F6DB23F8-E3C8-4F12-AC88-8BEE465E5D97}"/>
              </a:ext>
            </a:extLst>
          </p:cNvPr>
          <p:cNvSpPr/>
          <p:nvPr/>
        </p:nvSpPr>
        <p:spPr>
          <a:xfrm>
            <a:off x="9289423" y="886252"/>
            <a:ext cx="1026691" cy="461665"/>
          </a:xfrm>
          <a:prstGeom prst="rect">
            <a:avLst/>
          </a:prstGeom>
        </p:spPr>
        <p:txBody>
          <a:bodyPr wrap="none">
            <a:spAutoFit/>
          </a:bodyPr>
          <a:lstStyle/>
          <a:p>
            <a:r>
              <a:rPr lang="en-US" sz="2400" b="1" dirty="0">
                <a:solidFill>
                  <a:srgbClr val="000000"/>
                </a:solidFill>
              </a:rPr>
              <a:t>DTED0</a:t>
            </a:r>
            <a:endParaRPr lang="en-US" sz="2400" dirty="0"/>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37819708-C1F5-4243-B2B1-9898C9E11F09}"/>
                  </a:ext>
                </a:extLst>
              </p:cNvPr>
              <p:cNvSpPr/>
              <p:nvPr/>
            </p:nvSpPr>
            <p:spPr>
              <a:xfrm>
                <a:off x="9750669" y="5073292"/>
                <a:ext cx="2079061" cy="55496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rPr>
                        <m:t>𝑆</m:t>
                      </m:r>
                      <m:r>
                        <a:rPr lang="en-US" sz="1600" i="1" smtClean="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h</m:t>
                      </m:r>
                      <m:f>
                        <m:fPr>
                          <m:ctrlPr>
                            <a:rPr lang="en-US" sz="1600" i="1" smtClean="0">
                              <a:solidFill>
                                <a:srgbClr val="000000"/>
                              </a:solidFill>
                              <a:latin typeface="Cambria Math" panose="02040503050406030204" pitchFamily="18" charset="0"/>
                            </a:rPr>
                          </m:ctrlPr>
                        </m:fPr>
                        <m:num>
                          <m:r>
                            <a:rPr lang="en-US" sz="1600" i="0">
                              <a:solidFill>
                                <a:srgbClr val="000000"/>
                              </a:solidFill>
                              <a:latin typeface="Cambria Math" panose="02040503050406030204" pitchFamily="18" charset="0"/>
                            </a:rPr>
                            <m:t>1</m:t>
                          </m:r>
                          <m:r>
                            <a:rPr lang="en-US" sz="1600" i="0">
                              <a:solidFill>
                                <a:srgbClr val="000000"/>
                              </a:solidFill>
                              <a:latin typeface="Cambria Math" panose="02040503050406030204" pitchFamily="18" charset="0"/>
                              <a:ea typeface="Cambria Math" panose="02040503050406030204" pitchFamily="18" charset="0"/>
                            </a:rPr>
                            <m:t>°</m:t>
                          </m:r>
                        </m:num>
                        <m:den>
                          <m:r>
                            <a:rPr lang="en-US" sz="1600" b="0" i="0" smtClean="0">
                              <a:solidFill>
                                <a:srgbClr val="000000"/>
                              </a:solidFill>
                              <a:latin typeface="Cambria Math" panose="02040503050406030204" pitchFamily="18" charset="0"/>
                            </a:rPr>
                            <m:t>30′</m:t>
                          </m:r>
                        </m:den>
                      </m:f>
                      <m:r>
                        <a:rPr lang="en-US" sz="1600" i="1" smtClean="0">
                          <a:solidFill>
                            <a:srgbClr val="000000"/>
                          </a:solidFill>
                          <a:latin typeface="Cambria Math" panose="02040503050406030204" pitchFamily="18" charset="0"/>
                          <a:ea typeface="Cambria Math" panose="02040503050406030204" pitchFamily="18" charset="0"/>
                        </a:rPr>
                        <m:t>≈</m:t>
                      </m:r>
                      <m:r>
                        <a:rPr lang="en-US" sz="1600" b="0" i="0" smtClean="0">
                          <a:solidFill>
                            <a:srgbClr val="000000"/>
                          </a:solidFill>
                          <a:latin typeface="Cambria Math" panose="02040503050406030204" pitchFamily="18" charset="0"/>
                          <a:ea typeface="Cambria Math" panose="02040503050406030204" pitchFamily="18" charset="0"/>
                        </a:rPr>
                        <m:t>1044</m:t>
                      </m:r>
                      <m:r>
                        <a:rPr lang="en-US" sz="1600" b="0" i="0" smtClean="0">
                          <a:solidFill>
                            <a:srgbClr val="000000"/>
                          </a:solidFill>
                          <a:latin typeface="Cambria Math" panose="02040503050406030204" pitchFamily="18" charset="0"/>
                          <a:ea typeface="Cambria Math" panose="02040503050406030204" pitchFamily="18" charset="0"/>
                        </a:rPr>
                        <m:t> </m:t>
                      </m:r>
                      <m:r>
                        <m:rPr>
                          <m:sty m:val="p"/>
                        </m:rPr>
                        <a:rPr lang="en-US" sz="1600" b="0" i="0" smtClean="0">
                          <a:solidFill>
                            <a:srgbClr val="000000"/>
                          </a:solidFill>
                          <a:latin typeface="Cambria Math" panose="02040503050406030204" pitchFamily="18" charset="0"/>
                          <a:ea typeface="Cambria Math" panose="02040503050406030204" pitchFamily="18" charset="0"/>
                        </a:rPr>
                        <m:t>m</m:t>
                      </m:r>
                    </m:oMath>
                  </m:oMathPara>
                </a14:m>
                <a:endParaRPr lang="en-US" sz="1600" b="0" dirty="0">
                  <a:solidFill>
                    <a:srgbClr val="000000"/>
                  </a:solidFill>
                  <a:latin typeface="Cambria Math" panose="02040503050406030204" pitchFamily="18" charset="0"/>
                </a:endParaRPr>
              </a:p>
            </p:txBody>
          </p:sp>
        </mc:Choice>
        <mc:Fallback>
          <p:sp>
            <p:nvSpPr>
              <p:cNvPr id="14" name="Rectangle 13">
                <a:extLst>
                  <a:ext uri="{FF2B5EF4-FFF2-40B4-BE49-F238E27FC236}">
                    <a16:creationId xmlns:a16="http://schemas.microsoft.com/office/drawing/2014/main" id="{37819708-C1F5-4243-B2B1-9898C9E11F09}"/>
                  </a:ext>
                </a:extLst>
              </p:cNvPr>
              <p:cNvSpPr>
                <a:spLocks noRot="1" noChangeAspect="1" noMove="1" noResize="1" noEditPoints="1" noAdjustHandles="1" noChangeArrowheads="1" noChangeShapeType="1" noTextEdit="1"/>
              </p:cNvSpPr>
              <p:nvPr/>
            </p:nvSpPr>
            <p:spPr>
              <a:xfrm>
                <a:off x="9750669" y="5073292"/>
                <a:ext cx="2079061" cy="55496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E5F2019-A084-4184-93BC-1C0046F328CF}"/>
                  </a:ext>
                </a:extLst>
              </p:cNvPr>
              <p:cNvSpPr/>
              <p:nvPr/>
            </p:nvSpPr>
            <p:spPr>
              <a:xfrm>
                <a:off x="7727006" y="6272058"/>
                <a:ext cx="4042219" cy="276999"/>
              </a:xfrm>
              <a:prstGeom prst="rect">
                <a:avLst/>
              </a:prstGeom>
            </p:spPr>
            <p:txBody>
              <a:bodyPr wrap="square">
                <a:spAutoFit/>
              </a:bodyPr>
              <a:lstStyle/>
              <a:p>
                <a14:m>
                  <m:oMath xmlns:m="http://schemas.openxmlformats.org/officeDocument/2006/math">
                    <m:r>
                      <a:rPr lang="en-US" sz="1200" i="1" smtClean="0">
                        <a:solidFill>
                          <a:srgbClr val="000000"/>
                        </a:solidFill>
                        <a:latin typeface="Cambria Math" panose="02040503050406030204" pitchFamily="18" charset="0"/>
                      </a:rPr>
                      <m:t>h</m:t>
                    </m:r>
                    <m:r>
                      <a:rPr lang="en-US" sz="1200" b="0" i="1" smtClean="0">
                        <a:solidFill>
                          <a:srgbClr val="000000"/>
                        </a:solidFill>
                        <a:latin typeface="Cambria Math" panose="02040503050406030204" pitchFamily="18" charset="0"/>
                      </a:rPr>
                      <m:t>=</m:t>
                    </m:r>
                  </m:oMath>
                </a14:m>
                <a:r>
                  <a:rPr lang="en-US" sz="1200" b="0" dirty="0">
                    <a:solidFill>
                      <a:srgbClr val="000000"/>
                    </a:solidFill>
                    <a:latin typeface="Cambria Math" panose="02040503050406030204" pitchFamily="18" charset="0"/>
                  </a:rPr>
                  <a:t> World Mercator scale factor, </a:t>
                </a:r>
                <a14:m>
                  <m:oMath xmlns:m="http://schemas.openxmlformats.org/officeDocument/2006/math">
                    <m:f>
                      <m:fPr>
                        <m:type m:val="lin"/>
                        <m:ctrlPr>
                          <a:rPr lang="en-US" sz="120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m:t>
                        </m:r>
                      </m:num>
                      <m:den>
                        <m:func>
                          <m:funcPr>
                            <m:ctrlPr>
                              <a:rPr lang="en-US" sz="1200" i="1" smtClean="0">
                                <a:solidFill>
                                  <a:srgbClr val="000000"/>
                                </a:solidFill>
                                <a:latin typeface="Cambria Math" panose="02040503050406030204" pitchFamily="18" charset="0"/>
                              </a:rPr>
                            </m:ctrlPr>
                          </m:funcPr>
                          <m:fName>
                            <m:r>
                              <m:rPr>
                                <m:sty m:val="p"/>
                              </m:rPr>
                              <a:rPr lang="en-US" sz="1200" i="0" smtClean="0">
                                <a:solidFill>
                                  <a:srgbClr val="000000"/>
                                </a:solidFill>
                                <a:latin typeface="Cambria Math" panose="02040503050406030204" pitchFamily="18" charset="0"/>
                              </a:rPr>
                              <m:t>cos</m:t>
                            </m:r>
                          </m:fName>
                          <m:e>
                            <m:r>
                              <a:rPr lang="en-US" sz="1200" b="0" i="1" smtClean="0">
                                <a:solidFill>
                                  <a:srgbClr val="000000"/>
                                </a:solidFill>
                                <a:latin typeface="Cambria Math" panose="02040503050406030204" pitchFamily="18" charset="0"/>
                              </a:rPr>
                              <m:t>𝜙</m:t>
                            </m:r>
                          </m:e>
                        </m:func>
                      </m:den>
                    </m:f>
                  </m:oMath>
                </a14:m>
                <a:endParaRPr lang="en-US" sz="1200" b="0" dirty="0">
                  <a:solidFill>
                    <a:srgbClr val="000000"/>
                  </a:solidFill>
                  <a:latin typeface="Cambria Math" panose="02040503050406030204" pitchFamily="18" charset="0"/>
                </a:endParaRPr>
              </a:p>
            </p:txBody>
          </p:sp>
        </mc:Choice>
        <mc:Fallback xmlns="">
          <p:sp>
            <p:nvSpPr>
              <p:cNvPr id="15" name="Rectangle 14">
                <a:extLst>
                  <a:ext uri="{FF2B5EF4-FFF2-40B4-BE49-F238E27FC236}">
                    <a16:creationId xmlns:a16="http://schemas.microsoft.com/office/drawing/2014/main" id="{5E5F2019-A084-4184-93BC-1C0046F328CF}"/>
                  </a:ext>
                </a:extLst>
              </p:cNvPr>
              <p:cNvSpPr>
                <a:spLocks noRot="1" noChangeAspect="1" noMove="1" noResize="1" noEditPoints="1" noAdjustHandles="1" noChangeArrowheads="1" noChangeShapeType="1" noTextEdit="1"/>
              </p:cNvSpPr>
              <p:nvPr/>
            </p:nvSpPr>
            <p:spPr>
              <a:xfrm>
                <a:off x="7727006" y="6272058"/>
                <a:ext cx="4042219" cy="276999"/>
              </a:xfrm>
              <a:prstGeom prst="rect">
                <a:avLst/>
              </a:prstGeom>
              <a:blipFill>
                <a:blip r:embed="rId10"/>
                <a:stretch>
                  <a:fillRect t="-93333" b="-15111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05269ED-37D0-4E42-B122-7798BBED307D}"/>
              </a:ext>
            </a:extLst>
          </p:cNvPr>
          <p:cNvSpPr txBox="1"/>
          <p:nvPr/>
        </p:nvSpPr>
        <p:spPr>
          <a:xfrm>
            <a:off x="11490663" y="1085702"/>
            <a:ext cx="339067" cy="203133"/>
          </a:xfrm>
          <a:prstGeom prst="rect">
            <a:avLst/>
          </a:prstGeom>
          <a:noFill/>
        </p:spPr>
        <p:txBody>
          <a:bodyPr wrap="none" lIns="0" tIns="0" rIns="18288" bIns="18288" rtlCol="0">
            <a:spAutoFit/>
          </a:bodyPr>
          <a:lstStyle/>
          <a:p>
            <a:pPr algn="r"/>
            <a:r>
              <a:rPr lang="en-US" sz="1200" dirty="0">
                <a:solidFill>
                  <a:srgbClr val="000000"/>
                </a:solidFill>
              </a:rPr>
              <a:t>11° E</a:t>
            </a:r>
          </a:p>
        </p:txBody>
      </p:sp>
      <p:cxnSp>
        <p:nvCxnSpPr>
          <p:cNvPr id="32" name="Straight Connector 31">
            <a:extLst>
              <a:ext uri="{FF2B5EF4-FFF2-40B4-BE49-F238E27FC236}">
                <a16:creationId xmlns:a16="http://schemas.microsoft.com/office/drawing/2014/main" id="{39E0B60E-87F5-4A02-B755-385BA04EEDF1}"/>
              </a:ext>
            </a:extLst>
          </p:cNvPr>
          <p:cNvCxnSpPr>
            <a:cxnSpLocks/>
          </p:cNvCxnSpPr>
          <p:nvPr/>
        </p:nvCxnSpPr>
        <p:spPr>
          <a:xfrm flipV="1">
            <a:off x="11831344" y="1060704"/>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3972C44-7667-4C85-ACEF-B46BD0FF8018}"/>
              </a:ext>
            </a:extLst>
          </p:cNvPr>
          <p:cNvCxnSpPr>
            <a:cxnSpLocks/>
          </p:cNvCxnSpPr>
          <p:nvPr/>
        </p:nvCxnSpPr>
        <p:spPr>
          <a:xfrm flipV="1">
            <a:off x="7788803" y="1079293"/>
            <a:ext cx="0" cy="20954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2702786-90BC-4CB9-9AE5-192AE0E86D3B}"/>
              </a:ext>
            </a:extLst>
          </p:cNvPr>
          <p:cNvSpPr txBox="1"/>
          <p:nvPr/>
        </p:nvSpPr>
        <p:spPr>
          <a:xfrm>
            <a:off x="7787927" y="1095316"/>
            <a:ext cx="348300" cy="193899"/>
          </a:xfrm>
          <a:prstGeom prst="rect">
            <a:avLst/>
          </a:prstGeom>
          <a:noFill/>
        </p:spPr>
        <p:txBody>
          <a:bodyPr wrap="none" lIns="27432" tIns="0" rIns="0" bIns="9144" rtlCol="0">
            <a:spAutoFit/>
          </a:bodyPr>
          <a:lstStyle>
            <a:defPPr>
              <a:defRPr lang="en-US"/>
            </a:defPPr>
            <a:lvl1pPr>
              <a:defRPr sz="1200">
                <a:solidFill>
                  <a:srgbClr val="000000"/>
                </a:solidFill>
              </a:defRPr>
            </a:lvl1pPr>
          </a:lstStyle>
          <a:p>
            <a:r>
              <a:rPr lang="en-US" dirty="0"/>
              <a:t>10° E</a:t>
            </a:r>
          </a:p>
        </p:txBody>
      </p:sp>
      <p:sp>
        <p:nvSpPr>
          <p:cNvPr id="36" name="TextBox 35">
            <a:extLst>
              <a:ext uri="{FF2B5EF4-FFF2-40B4-BE49-F238E27FC236}">
                <a16:creationId xmlns:a16="http://schemas.microsoft.com/office/drawing/2014/main" id="{BAA9EABE-0A49-449C-B9A5-C9A9C1891175}"/>
              </a:ext>
            </a:extLst>
          </p:cNvPr>
          <p:cNvSpPr txBox="1"/>
          <p:nvPr/>
        </p:nvSpPr>
        <p:spPr>
          <a:xfrm>
            <a:off x="7415051" y="1291102"/>
            <a:ext cx="372346" cy="184666"/>
          </a:xfrm>
          <a:prstGeom prst="rect">
            <a:avLst/>
          </a:prstGeom>
          <a:noFill/>
        </p:spPr>
        <p:txBody>
          <a:bodyPr wrap="none" lIns="0" tIns="0" rIns="27432" bIns="0" rtlCol="0">
            <a:spAutoFit/>
          </a:bodyPr>
          <a:lstStyle/>
          <a:p>
            <a:pPr algn="r"/>
            <a:r>
              <a:rPr lang="en-US" sz="1200" dirty="0">
                <a:solidFill>
                  <a:srgbClr val="000000"/>
                </a:solidFill>
              </a:rPr>
              <a:t>37° N</a:t>
            </a:r>
          </a:p>
        </p:txBody>
      </p:sp>
      <p:cxnSp>
        <p:nvCxnSpPr>
          <p:cNvPr id="37" name="Straight Connector 36">
            <a:extLst>
              <a:ext uri="{FF2B5EF4-FFF2-40B4-BE49-F238E27FC236}">
                <a16:creationId xmlns:a16="http://schemas.microsoft.com/office/drawing/2014/main" id="{2107C334-E7DD-4338-A0F4-480DF202E2B5}"/>
              </a:ext>
            </a:extLst>
          </p:cNvPr>
          <p:cNvCxnSpPr>
            <a:cxnSpLocks/>
          </p:cNvCxnSpPr>
          <p:nvPr/>
        </p:nvCxnSpPr>
        <p:spPr>
          <a:xfrm rot="16200000" flipV="1">
            <a:off x="7671423" y="1178975"/>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CACB973-8F4F-4F67-BFD1-D5B8BB8B05FB}"/>
              </a:ext>
            </a:extLst>
          </p:cNvPr>
          <p:cNvSpPr txBox="1"/>
          <p:nvPr/>
        </p:nvSpPr>
        <p:spPr>
          <a:xfrm>
            <a:off x="7415051" y="6140866"/>
            <a:ext cx="372346" cy="184666"/>
          </a:xfrm>
          <a:prstGeom prst="rect">
            <a:avLst/>
          </a:prstGeom>
          <a:noFill/>
        </p:spPr>
        <p:txBody>
          <a:bodyPr wrap="none" lIns="0" tIns="0" rIns="27432" bIns="0" rtlCol="0">
            <a:spAutoFit/>
          </a:bodyPr>
          <a:lstStyle/>
          <a:p>
            <a:pPr algn="r"/>
            <a:r>
              <a:rPr lang="en-US" sz="1200" dirty="0">
                <a:solidFill>
                  <a:srgbClr val="000000"/>
                </a:solidFill>
              </a:rPr>
              <a:t>36° N</a:t>
            </a:r>
          </a:p>
        </p:txBody>
      </p:sp>
      <p:cxnSp>
        <p:nvCxnSpPr>
          <p:cNvPr id="39" name="Straight Connector 38">
            <a:extLst>
              <a:ext uri="{FF2B5EF4-FFF2-40B4-BE49-F238E27FC236}">
                <a16:creationId xmlns:a16="http://schemas.microsoft.com/office/drawing/2014/main" id="{729611F5-8680-45BE-939F-C688DDF08612}"/>
              </a:ext>
            </a:extLst>
          </p:cNvPr>
          <p:cNvCxnSpPr>
            <a:cxnSpLocks/>
          </p:cNvCxnSpPr>
          <p:nvPr/>
        </p:nvCxnSpPr>
        <p:spPr>
          <a:xfrm rot="16200000" flipV="1">
            <a:off x="7671423" y="6210852"/>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926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1CFF41-FE54-47B8-B73D-BEEFA1A1D9EA}"/>
              </a:ext>
            </a:extLst>
          </p:cNvPr>
          <p:cNvGrpSpPr>
            <a:grpSpLocks/>
          </p:cNvGrpSpPr>
          <p:nvPr/>
        </p:nvGrpSpPr>
        <p:grpSpPr>
          <a:xfrm>
            <a:off x="7790688" y="1296332"/>
            <a:ext cx="4041648" cy="5029200"/>
            <a:chOff x="7787511" y="1296332"/>
            <a:chExt cx="4042218" cy="5013604"/>
          </a:xfrm>
        </p:grpSpPr>
        <p:pic>
          <p:nvPicPr>
            <p:cNvPr id="45" name="Picture 44">
              <a:extLst>
                <a:ext uri="{FF2B5EF4-FFF2-40B4-BE49-F238E27FC236}">
                  <a16:creationId xmlns:a16="http://schemas.microsoft.com/office/drawing/2014/main" id="{320718DE-6D46-4D3A-9D15-0E3AFC250F88}"/>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7787511" y="1296332"/>
              <a:ext cx="4042218" cy="5013604"/>
            </a:xfrm>
            <a:prstGeom prst="rect">
              <a:avLst/>
            </a:prstGeom>
            <a:ln w="3175">
              <a:solidFill>
                <a:srgbClr val="000000"/>
              </a:solidFill>
            </a:ln>
          </p:spPr>
        </p:pic>
        <p:sp>
          <p:nvSpPr>
            <p:cNvPr id="31" name="TextBox 30">
              <a:extLst>
                <a:ext uri="{FF2B5EF4-FFF2-40B4-BE49-F238E27FC236}">
                  <a16:creationId xmlns:a16="http://schemas.microsoft.com/office/drawing/2014/main" id="{846EC7D7-33AF-4F54-B452-EB991D37565C}"/>
                </a:ext>
              </a:extLst>
            </p:cNvPr>
            <p:cNvSpPr txBox="1"/>
            <p:nvPr/>
          </p:nvSpPr>
          <p:spPr>
            <a:xfrm>
              <a:off x="9076997" y="1344454"/>
              <a:ext cx="1784527" cy="246221"/>
            </a:xfrm>
            <a:prstGeom prst="rect">
              <a:avLst/>
            </a:prstGeom>
            <a:noFill/>
          </p:spPr>
          <p:txBody>
            <a:bodyPr wrap="square" tIns="0" bIns="0" rtlCol="0">
              <a:spAutoFit/>
            </a:bodyPr>
            <a:lstStyle/>
            <a:p>
              <a:r>
                <a:rPr lang="en-US" sz="1600" b="1" dirty="0">
                  <a:solidFill>
                    <a:srgbClr val="000000"/>
                  </a:solidFill>
                </a:rPr>
                <a:t>Z Factor: Adjusted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E1C10E-B52D-4762-BF5D-765450D7E34F}"/>
                    </a:ext>
                  </a:extLst>
                </p:cNvPr>
                <p:cNvSpPr txBox="1"/>
                <p:nvPr/>
              </p:nvSpPr>
              <p:spPr>
                <a:xfrm>
                  <a:off x="9232467" y="1599258"/>
                  <a:ext cx="1271310" cy="266035"/>
                </a:xfrm>
                <a:prstGeom prst="rect">
                  <a:avLst/>
                </a:prstGeom>
                <a:noFill/>
              </p:spPr>
              <p:txBody>
                <a:bodyPr wrap="square" tIns="0" bIns="0" rtlCol="0">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𝑍</m:t>
                            </m:r>
                          </m:e>
                          <m:sub>
                            <m:r>
                              <a:rPr lang="en-US" sz="1600" i="1">
                                <a:solidFill>
                                  <a:srgbClr val="000000"/>
                                </a:solidFill>
                                <a:latin typeface="Cambria Math" panose="02040503050406030204" pitchFamily="18" charset="0"/>
                              </a:rPr>
                              <m:t>𝑎𝑑𝑗</m:t>
                            </m:r>
                          </m:sub>
                        </m:sSub>
                        <m:r>
                          <a:rPr lang="en-US" sz="1600" b="0" i="1" smtClean="0">
                            <a:solidFill>
                              <a:srgbClr val="000000"/>
                            </a:solidFill>
                            <a:latin typeface="Cambria Math" panose="02040503050406030204" pitchFamily="18" charset="0"/>
                          </a:rPr>
                          <m:t>=1.73</m:t>
                        </m:r>
                      </m:oMath>
                    </m:oMathPara>
                  </a14:m>
                  <a:endParaRPr lang="en-US" sz="1600" b="1" dirty="0">
                    <a:solidFill>
                      <a:srgbClr val="000000"/>
                    </a:solidFill>
                  </a:endParaRPr>
                </a:p>
              </p:txBody>
            </p:sp>
          </mc:Choice>
          <mc:Fallback>
            <p:sp>
              <p:nvSpPr>
                <p:cNvPr id="7" name="TextBox 6">
                  <a:extLst>
                    <a:ext uri="{FF2B5EF4-FFF2-40B4-BE49-F238E27FC236}">
                      <a16:creationId xmlns:a16="http://schemas.microsoft.com/office/drawing/2014/main" id="{6BE1C10E-B52D-4762-BF5D-765450D7E34F}"/>
                    </a:ext>
                  </a:extLst>
                </p:cNvPr>
                <p:cNvSpPr txBox="1">
                  <a:spLocks noRot="1" noChangeAspect="1" noMove="1" noResize="1" noEditPoints="1" noAdjustHandles="1" noChangeArrowheads="1" noChangeShapeType="1" noTextEdit="1"/>
                </p:cNvSpPr>
                <p:nvPr/>
              </p:nvSpPr>
              <p:spPr>
                <a:xfrm>
                  <a:off x="9232467" y="1599258"/>
                  <a:ext cx="1271310" cy="266035"/>
                </a:xfrm>
                <a:prstGeom prst="rect">
                  <a:avLst/>
                </a:prstGeom>
                <a:blipFill>
                  <a:blip r:embed="rId4"/>
                  <a:stretch>
                    <a:fillRect b="-27907"/>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F4E5E64A-CE95-4D6D-A087-65D82A9A429D}"/>
              </a:ext>
            </a:extLst>
          </p:cNvPr>
          <p:cNvGrpSpPr/>
          <p:nvPr/>
        </p:nvGrpSpPr>
        <p:grpSpPr>
          <a:xfrm>
            <a:off x="7790688" y="1296332"/>
            <a:ext cx="4041648" cy="5029200"/>
            <a:chOff x="7790688" y="1296332"/>
            <a:chExt cx="4041648" cy="5029200"/>
          </a:xfrm>
        </p:grpSpPr>
        <p:pic>
          <p:nvPicPr>
            <p:cNvPr id="53" name="Picture 52">
              <a:extLst>
                <a:ext uri="{FF2B5EF4-FFF2-40B4-BE49-F238E27FC236}">
                  <a16:creationId xmlns:a16="http://schemas.microsoft.com/office/drawing/2014/main" id="{2E83C5C4-8D09-44D9-819F-986E63029ED7}"/>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7790688" y="1296332"/>
              <a:ext cx="4041648" cy="5029200"/>
            </a:xfrm>
            <a:prstGeom prst="rect">
              <a:avLst/>
            </a:prstGeom>
            <a:ln w="3175">
              <a:solidFill>
                <a:srgbClr val="000000"/>
              </a:solidFill>
            </a:ln>
          </p:spPr>
        </p:pic>
        <p:sp>
          <p:nvSpPr>
            <p:cNvPr id="33" name="TextBox 32">
              <a:extLst>
                <a:ext uri="{FF2B5EF4-FFF2-40B4-BE49-F238E27FC236}">
                  <a16:creationId xmlns:a16="http://schemas.microsoft.com/office/drawing/2014/main" id="{424FD1CC-B5BB-4ED2-B2A1-D89DB643775E}"/>
                </a:ext>
              </a:extLst>
            </p:cNvPr>
            <p:cNvSpPr txBox="1"/>
            <p:nvPr/>
          </p:nvSpPr>
          <p:spPr>
            <a:xfrm>
              <a:off x="9079992" y="1344604"/>
              <a:ext cx="1784527" cy="246987"/>
            </a:xfrm>
            <a:prstGeom prst="rect">
              <a:avLst/>
            </a:prstGeom>
            <a:noFill/>
          </p:spPr>
          <p:txBody>
            <a:bodyPr wrap="square" tIns="0" bIns="0" rtlCol="0">
              <a:spAutoFit/>
            </a:bodyPr>
            <a:lstStyle/>
            <a:p>
              <a:r>
                <a:rPr lang="en-US" sz="1600" b="1" dirty="0">
                  <a:solidFill>
                    <a:srgbClr val="000000"/>
                  </a:solidFill>
                </a:rPr>
                <a:t>Z Factor: Normal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B52025A-C73C-47AB-8C83-7E761C1821D6}"/>
                    </a:ext>
                  </a:extLst>
                </p:cNvPr>
                <p:cNvSpPr txBox="1"/>
                <p:nvPr/>
              </p:nvSpPr>
              <p:spPr>
                <a:xfrm>
                  <a:off x="9235440" y="1600200"/>
                  <a:ext cx="1275265" cy="266227"/>
                </a:xfrm>
                <a:prstGeom prst="rect">
                  <a:avLst/>
                </a:prstGeom>
                <a:noFill/>
              </p:spPr>
              <p:txBody>
                <a:bodyPr wrap="square" tIns="0" bIns="0" rtlCol="0">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𝑍</m:t>
                            </m:r>
                          </m:e>
                          <m:sub>
                            <m:r>
                              <a:rPr lang="en-US" sz="1600" b="0" i="1" smtClean="0">
                                <a:solidFill>
                                  <a:srgbClr val="000000"/>
                                </a:solidFill>
                                <a:latin typeface="Cambria Math" panose="02040503050406030204" pitchFamily="18" charset="0"/>
                              </a:rPr>
                              <m:t>𝑜𝑟𝑖𝑔</m:t>
                            </m:r>
                          </m:sub>
                        </m:sSub>
                        <m:r>
                          <a:rPr lang="en-US" sz="1600" b="0" i="1" smtClean="0">
                            <a:solidFill>
                              <a:srgbClr val="000000"/>
                            </a:solidFill>
                            <a:latin typeface="Cambria Math" panose="02040503050406030204" pitchFamily="18" charset="0"/>
                          </a:rPr>
                          <m:t>=1.00</m:t>
                        </m:r>
                      </m:oMath>
                    </m:oMathPara>
                  </a14:m>
                  <a:endParaRPr lang="en-US" sz="1600" b="1" dirty="0">
                    <a:solidFill>
                      <a:srgbClr val="000000"/>
                    </a:solidFill>
                  </a:endParaRPr>
                </a:p>
              </p:txBody>
            </p:sp>
          </mc:Choice>
          <mc:Fallback>
            <p:sp>
              <p:nvSpPr>
                <p:cNvPr id="8" name="TextBox 7">
                  <a:extLst>
                    <a:ext uri="{FF2B5EF4-FFF2-40B4-BE49-F238E27FC236}">
                      <a16:creationId xmlns:a16="http://schemas.microsoft.com/office/drawing/2014/main" id="{AB52025A-C73C-47AB-8C83-7E761C1821D6}"/>
                    </a:ext>
                  </a:extLst>
                </p:cNvPr>
                <p:cNvSpPr txBox="1">
                  <a:spLocks noRot="1" noChangeAspect="1" noMove="1" noResize="1" noEditPoints="1" noAdjustHandles="1" noChangeArrowheads="1" noChangeShapeType="1" noTextEdit="1"/>
                </p:cNvSpPr>
                <p:nvPr/>
              </p:nvSpPr>
              <p:spPr>
                <a:xfrm>
                  <a:off x="9235440" y="1600200"/>
                  <a:ext cx="1275265" cy="266227"/>
                </a:xfrm>
                <a:prstGeom prst="rect">
                  <a:avLst/>
                </a:prstGeom>
                <a:blipFill>
                  <a:blip r:embed="rId6"/>
                  <a:stretch>
                    <a:fillRect b="-2790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D74B557-561B-4DC9-9317-008E91101C9F}"/>
                  </a:ext>
                </a:extLst>
              </p:cNvPr>
              <p:cNvSpPr/>
              <p:nvPr/>
            </p:nvSpPr>
            <p:spPr>
              <a:xfrm>
                <a:off x="9750669" y="5073292"/>
                <a:ext cx="2079061" cy="5964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rPr>
                        <m:t>𝑆</m:t>
                      </m:r>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r>
                            <a:rPr lang="en-US" sz="1600">
                              <a:solidFill>
                                <a:srgbClr val="000000"/>
                              </a:solidFill>
                              <a:latin typeface="Cambria Math" panose="02040503050406030204" pitchFamily="18" charset="0"/>
                              <a:ea typeface="Cambria Math" panose="02040503050406030204" pitchFamily="18" charset="0"/>
                            </a:rPr>
                            <m:t>°</m:t>
                          </m:r>
                        </m:num>
                        <m:den>
                          <m:r>
                            <a:rPr lang="en-US" sz="1600">
                              <a:solidFill>
                                <a:srgbClr val="000000"/>
                              </a:solidFill>
                              <a:latin typeface="Cambria Math" panose="02040503050406030204" pitchFamily="18" charset="0"/>
                            </a:rPr>
                            <m:t>800 </m:t>
                          </m:r>
                          <m:r>
                            <m:rPr>
                              <m:sty m:val="p"/>
                            </m:rPr>
                            <a:rPr lang="en-US" sz="1600">
                              <a:solidFill>
                                <a:srgbClr val="000000"/>
                              </a:solidFill>
                              <a:latin typeface="Cambria Math" panose="02040503050406030204" pitchFamily="18" charset="0"/>
                            </a:rPr>
                            <m:t>px</m:t>
                          </m:r>
                        </m:den>
                      </m:f>
                      <m:r>
                        <a:rPr lang="en-US" sz="1600" i="1">
                          <a:solidFill>
                            <a:srgbClr val="000000"/>
                          </a:solidFill>
                          <a:latin typeface="Cambria Math" panose="02040503050406030204" pitchFamily="18" charset="0"/>
                          <a:ea typeface="Cambria Math" panose="02040503050406030204" pitchFamily="18" charset="0"/>
                        </a:rPr>
                        <m:t>≈</m:t>
                      </m:r>
                      <m:r>
                        <a:rPr lang="en-US" sz="1600">
                          <a:solidFill>
                            <a:srgbClr val="000000"/>
                          </a:solidFill>
                          <a:latin typeface="Cambria Math" panose="02040503050406030204" pitchFamily="18" charset="0"/>
                          <a:ea typeface="Cambria Math" panose="02040503050406030204" pitchFamily="18" charset="0"/>
                        </a:rPr>
                        <m:t>138</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m</m:t>
                      </m:r>
                    </m:oMath>
                  </m:oMathPara>
                </a14:m>
                <a:endParaRPr lang="en-US" sz="1600" dirty="0">
                  <a:solidFill>
                    <a:srgbClr val="000000"/>
                  </a:solidFill>
                  <a:latin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3D74B557-561B-4DC9-9317-008E91101C9F}"/>
                  </a:ext>
                </a:extLst>
              </p:cNvPr>
              <p:cNvSpPr>
                <a:spLocks noRot="1" noChangeAspect="1" noMove="1" noResize="1" noEditPoints="1" noAdjustHandles="1" noChangeArrowheads="1" noChangeShapeType="1" noTextEdit="1"/>
              </p:cNvSpPr>
              <p:nvPr/>
            </p:nvSpPr>
            <p:spPr>
              <a:xfrm>
                <a:off x="9750669" y="5073292"/>
                <a:ext cx="2079061" cy="596445"/>
              </a:xfrm>
              <a:prstGeom prst="rect">
                <a:avLst/>
              </a:prstGeom>
              <a:blipFill>
                <a:blip r:embed="rId7"/>
                <a:stretch>
                  <a:fillRect/>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Adjusted Z Factor for Hillshade and Shaded Relief</a:t>
            </a:r>
          </a:p>
        </p:txBody>
      </p:sp>
      <p:sp>
        <p:nvSpPr>
          <p:cNvPr id="28" name="Rectangle 27">
            <a:extLst>
              <a:ext uri="{FF2B5EF4-FFF2-40B4-BE49-F238E27FC236}">
                <a16:creationId xmlns:a16="http://schemas.microsoft.com/office/drawing/2014/main" id="{CCCDF651-8EF3-4ACA-95B9-8AC137FC2ECD}"/>
              </a:ext>
            </a:extLst>
          </p:cNvPr>
          <p:cNvSpPr/>
          <p:nvPr/>
        </p:nvSpPr>
        <p:spPr>
          <a:xfrm>
            <a:off x="3541934" y="6272059"/>
            <a:ext cx="1874231" cy="276999"/>
          </a:xfrm>
          <a:prstGeom prst="rect">
            <a:avLst/>
          </a:prstGeom>
        </p:spPr>
        <p:txBody>
          <a:bodyPr wrap="none">
            <a:spAutoFit/>
          </a:bodyPr>
          <a:lstStyle/>
          <a:p>
            <a:pPr algn="r"/>
            <a:r>
              <a:rPr lang="en-US" sz="1200" i="1" dirty="0"/>
              <a:t>graphics are UNCLASSIFIED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6ED180-75B1-4B5D-AD7E-421CEE580662}"/>
                  </a:ext>
                </a:extLst>
              </p:cNvPr>
              <p:cNvSpPr txBox="1"/>
              <p:nvPr/>
            </p:nvSpPr>
            <p:spPr>
              <a:xfrm>
                <a:off x="467194" y="1288534"/>
                <a:ext cx="6123100" cy="4930068"/>
              </a:xfrm>
              <a:prstGeom prst="rect">
                <a:avLst/>
              </a:prstGeom>
              <a:solidFill>
                <a:schemeClr val="bg1"/>
              </a:solidFill>
            </p:spPr>
            <p:txBody>
              <a:bodyPr wrap="square" tIns="0" bIns="0" rtlCol="0">
                <a:spAutoFit/>
              </a:bodyPr>
              <a:lstStyle/>
              <a:p>
                <a:pPr marL="285750" indent="-285750">
                  <a:spcAft>
                    <a:spcPts val="600"/>
                  </a:spcAft>
                  <a:buFont typeface="Arial" panose="020B0604020202020204" pitchFamily="34" charset="0"/>
                  <a:buChar char="•"/>
                </a:pPr>
                <a:r>
                  <a:rPr lang="en-US" dirty="0">
                    <a:solidFill>
                      <a:srgbClr val="000000"/>
                    </a:solidFill>
                  </a:rPr>
                  <a:t>Shaded result is scaled dynamically by </a:t>
                </a:r>
                <a:r>
                  <a:rPr lang="en-US" dirty="0">
                    <a:solidFill>
                      <a:srgbClr val="000000"/>
                    </a:solidFill>
                    <a:hlinkClick r:id="rId8"/>
                  </a:rPr>
                  <a:t>adjusting the Z factor</a:t>
                </a:r>
                <a:r>
                  <a:rPr lang="en-US" dirty="0">
                    <a:solidFill>
                      <a:srgbClr val="000000"/>
                    </a:solidFill>
                  </a:rPr>
                  <a:t>.</a:t>
                </a:r>
              </a:p>
              <a:p>
                <a:pPr marL="285750" indent="-285750">
                  <a:spcAft>
                    <a:spcPts val="600"/>
                  </a:spcAft>
                  <a:buFont typeface="Arial" panose="020B0604020202020204" pitchFamily="34" charset="0"/>
                  <a:buChar char="•"/>
                </a:pPr>
                <a:r>
                  <a:rPr lang="en-US" dirty="0">
                    <a:solidFill>
                      <a:srgbClr val="000000"/>
                    </a:solidFill>
                  </a:rPr>
                  <a:t>Slope is a factor of pixel size, representing the </a:t>
                </a:r>
                <a:r>
                  <a:rPr lang="en-US" i="1" dirty="0">
                    <a:solidFill>
                      <a:srgbClr val="000000"/>
                    </a:solidFill>
                  </a:rPr>
                  <a:t>average</a:t>
                </a:r>
                <a:r>
                  <a:rPr lang="en-US" dirty="0">
                    <a:solidFill>
                      <a:srgbClr val="000000"/>
                    </a:solidFill>
                  </a:rPr>
                  <a:t> slope.</a:t>
                </a:r>
              </a:p>
              <a:p>
                <a:pPr marL="285750" indent="-285750">
                  <a:spcAft>
                    <a:spcPts val="600"/>
                  </a:spcAft>
                  <a:buFont typeface="Arial" panose="020B0604020202020204" pitchFamily="34" charset="0"/>
                  <a:buChar char="•"/>
                </a:pPr>
                <a:r>
                  <a:rPr lang="en-US" dirty="0">
                    <a:solidFill>
                      <a:srgbClr val="000000"/>
                    </a:solidFill>
                  </a:rPr>
                  <a:t>Over larger distances, the average slope decreases.</a:t>
                </a:r>
              </a:p>
              <a:p>
                <a:pPr marL="285750" indent="-285750">
                  <a:buFont typeface="Arial" panose="020B0604020202020204" pitchFamily="34" charset="0"/>
                  <a:buChar char="•"/>
                </a:pPr>
                <a:r>
                  <a:rPr lang="en-US" dirty="0">
                    <a:solidFill>
                      <a:srgbClr val="000000"/>
                    </a:solidFill>
                  </a:rPr>
                  <a:t>Hillshade needs to account for the sampling distance (scale).</a:t>
                </a:r>
              </a:p>
              <a:p>
                <a:endParaRPr lang="en-US" sz="1600"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𝑎𝑑𝑗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𝑜𝑟𝑖𝑔</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𝐹</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𝑆</m:t>
                          </m:r>
                        </m:e>
                        <m:sup>
                          <m:r>
                            <a:rPr lang="en-US" sz="2400" i="1">
                              <a:solidFill>
                                <a:srgbClr val="000000"/>
                              </a:solidFill>
                              <a:latin typeface="Cambria Math" panose="02040503050406030204" pitchFamily="18" charset="0"/>
                            </a:rPr>
                            <m:t>𝑃</m:t>
                          </m:r>
                        </m:sup>
                      </m:sSup>
                    </m:oMath>
                  </m:oMathPara>
                </a14:m>
                <a:endParaRPr lang="en-US" sz="2400" dirty="0">
                  <a:solidFill>
                    <a:srgbClr val="000000"/>
                  </a:solidFill>
                </a:endParaRPr>
              </a:p>
              <a:p>
                <a:endParaRPr lang="en-US" sz="1600" dirty="0">
                  <a:solidFill>
                    <a:srgbClr val="000000"/>
                  </a:solidFill>
                </a:endParaRP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𝑎𝑑𝑗</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Adjusted Z Factor</a:t>
                </a: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𝑜𝑟𝑖𝑔</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Original Z Factor</a:t>
                </a:r>
                <a:r>
                  <a:rPr lang="en-US" dirty="0">
                    <a:solidFill>
                      <a:srgbClr val="000000"/>
                    </a:solidFill>
                  </a:rPr>
                  <a:t>: scaling factor used to convert elevation unit (Z) to horizontal coordinate units;       default = 1.0 when X, Y, Z are in meters</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a:t>
                </a:r>
                <a:r>
                  <a:rPr lang="en-US" dirty="0">
                    <a:solidFill>
                      <a:srgbClr val="000000"/>
                    </a:solidFill>
                  </a:rPr>
                  <a:t>, in meters; maximum of cell size or pixel size</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𝐹</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Factor</a:t>
                </a:r>
                <a:r>
                  <a:rPr lang="en-US" dirty="0">
                    <a:solidFill>
                      <a:srgbClr val="000000"/>
                    </a:solidFill>
                  </a:rPr>
                  <a:t>: controls the rate at which the Z Factor changes; default = 0.024</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Power</a:t>
                </a:r>
                <a:r>
                  <a:rPr lang="en-US" dirty="0">
                    <a:solidFill>
                      <a:srgbClr val="000000"/>
                    </a:solidFill>
                  </a:rPr>
                  <a:t>: exponent applied to Pixel Size;       default = 0.664</a:t>
                </a:r>
              </a:p>
            </p:txBody>
          </p:sp>
        </mc:Choice>
        <mc:Fallback>
          <p:sp>
            <p:nvSpPr>
              <p:cNvPr id="4" name="TextBox 3">
                <a:extLst>
                  <a:ext uri="{FF2B5EF4-FFF2-40B4-BE49-F238E27FC236}">
                    <a16:creationId xmlns:a16="http://schemas.microsoft.com/office/drawing/2014/main" id="{016ED180-75B1-4B5D-AD7E-421CEE580662}"/>
                  </a:ext>
                </a:extLst>
              </p:cNvPr>
              <p:cNvSpPr txBox="1">
                <a:spLocks noRot="1" noChangeAspect="1" noMove="1" noResize="1" noEditPoints="1" noAdjustHandles="1" noChangeArrowheads="1" noChangeShapeType="1" noTextEdit="1"/>
              </p:cNvSpPr>
              <p:nvPr/>
            </p:nvSpPr>
            <p:spPr>
              <a:xfrm>
                <a:off x="467194" y="1288534"/>
                <a:ext cx="6123100" cy="4930068"/>
              </a:xfrm>
              <a:prstGeom prst="rect">
                <a:avLst/>
              </a:prstGeom>
              <a:blipFill>
                <a:blip r:embed="rId9"/>
                <a:stretch>
                  <a:fillRect l="-697" t="-1607" r="-797" b="-197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6DB23F8-E3C8-4F12-AC88-8BEE465E5D97}"/>
              </a:ext>
            </a:extLst>
          </p:cNvPr>
          <p:cNvSpPr/>
          <p:nvPr/>
        </p:nvSpPr>
        <p:spPr>
          <a:xfrm>
            <a:off x="9289423" y="886252"/>
            <a:ext cx="1026691" cy="461665"/>
          </a:xfrm>
          <a:prstGeom prst="rect">
            <a:avLst/>
          </a:prstGeom>
        </p:spPr>
        <p:txBody>
          <a:bodyPr wrap="none">
            <a:spAutoFit/>
          </a:bodyPr>
          <a:lstStyle/>
          <a:p>
            <a:r>
              <a:rPr lang="en-US" sz="2400" b="1" dirty="0">
                <a:solidFill>
                  <a:srgbClr val="000000"/>
                </a:solidFill>
              </a:rPr>
              <a:t>DTED1</a:t>
            </a:r>
            <a:endParaRPr lang="en-US" sz="2400" dirty="0"/>
          </a:p>
        </p:txBody>
      </p:sp>
      <p:grpSp>
        <p:nvGrpSpPr>
          <p:cNvPr id="30" name="Group 29">
            <a:extLst>
              <a:ext uri="{FF2B5EF4-FFF2-40B4-BE49-F238E27FC236}">
                <a16:creationId xmlns:a16="http://schemas.microsoft.com/office/drawing/2014/main" id="{DAFA11BB-BCA5-4C16-AF5D-F4A0F7AE307C}"/>
              </a:ext>
            </a:extLst>
          </p:cNvPr>
          <p:cNvGrpSpPr/>
          <p:nvPr/>
        </p:nvGrpSpPr>
        <p:grpSpPr>
          <a:xfrm>
            <a:off x="6584487" y="2733645"/>
            <a:ext cx="1076029" cy="2138978"/>
            <a:chOff x="5611131" y="4101812"/>
            <a:chExt cx="1303564" cy="2138978"/>
          </a:xfrm>
        </p:grpSpPr>
        <p:pic>
          <p:nvPicPr>
            <p:cNvPr id="32" name="Picture 31">
              <a:extLst>
                <a:ext uri="{FF2B5EF4-FFF2-40B4-BE49-F238E27FC236}">
                  <a16:creationId xmlns:a16="http://schemas.microsoft.com/office/drawing/2014/main" id="{7700FA43-B907-46A9-A930-A074EC0995A8}"/>
                </a:ext>
              </a:extLst>
            </p:cNvPr>
            <p:cNvPicPr>
              <a:picLocks noChangeAspect="1"/>
            </p:cNvPicPr>
            <p:nvPr/>
          </p:nvPicPr>
          <p:blipFill>
            <a:blip r:embed="rId10"/>
            <a:stretch>
              <a:fillRect/>
            </a:stretch>
          </p:blipFill>
          <p:spPr>
            <a:xfrm>
              <a:off x="6597703" y="4271089"/>
              <a:ext cx="316992" cy="1828801"/>
            </a:xfrm>
            <a:prstGeom prst="rect">
              <a:avLst/>
            </a:prstGeom>
            <a:ln w="3175">
              <a:solidFill>
                <a:srgbClr val="000000"/>
              </a:solidFill>
            </a:ln>
          </p:spPr>
        </p:pic>
        <p:sp>
          <p:nvSpPr>
            <p:cNvPr id="34" name="TextBox 33">
              <a:extLst>
                <a:ext uri="{FF2B5EF4-FFF2-40B4-BE49-F238E27FC236}">
                  <a16:creationId xmlns:a16="http://schemas.microsoft.com/office/drawing/2014/main" id="{4299B80B-9891-4A67-B599-2F84C77D8F3E}"/>
                </a:ext>
              </a:extLst>
            </p:cNvPr>
            <p:cNvSpPr txBox="1"/>
            <p:nvPr/>
          </p:nvSpPr>
          <p:spPr>
            <a:xfrm>
              <a:off x="5914102" y="5902236"/>
              <a:ext cx="604341" cy="338554"/>
            </a:xfrm>
            <a:prstGeom prst="rect">
              <a:avLst/>
            </a:prstGeom>
            <a:noFill/>
          </p:spPr>
          <p:txBody>
            <a:bodyPr wrap="none" rtlCol="0">
              <a:spAutoFit/>
            </a:bodyPr>
            <a:lstStyle/>
            <a:p>
              <a:pPr algn="r"/>
              <a:r>
                <a:rPr lang="en-US" sz="1600" dirty="0">
                  <a:solidFill>
                    <a:srgbClr val="000000"/>
                  </a:solidFill>
                </a:rPr>
                <a:t>0 m</a:t>
              </a:r>
            </a:p>
          </p:txBody>
        </p:sp>
        <p:sp>
          <p:nvSpPr>
            <p:cNvPr id="35" name="TextBox 34">
              <a:extLst>
                <a:ext uri="{FF2B5EF4-FFF2-40B4-BE49-F238E27FC236}">
                  <a16:creationId xmlns:a16="http://schemas.microsoft.com/office/drawing/2014/main" id="{D3297B15-60B1-4B3E-8350-6E8C0DCC0DB5}"/>
                </a:ext>
              </a:extLst>
            </p:cNvPr>
            <p:cNvSpPr txBox="1"/>
            <p:nvPr/>
          </p:nvSpPr>
          <p:spPr>
            <a:xfrm>
              <a:off x="5611131" y="4101812"/>
              <a:ext cx="983026" cy="338554"/>
            </a:xfrm>
            <a:prstGeom prst="rect">
              <a:avLst/>
            </a:prstGeom>
            <a:noFill/>
          </p:spPr>
          <p:txBody>
            <a:bodyPr wrap="none" rtlCol="0">
              <a:spAutoFit/>
            </a:bodyPr>
            <a:lstStyle/>
            <a:p>
              <a:pPr algn="r"/>
              <a:r>
                <a:rPr lang="en-US" sz="1600" dirty="0">
                  <a:solidFill>
                    <a:srgbClr val="000000"/>
                  </a:solidFill>
                </a:rPr>
                <a:t>1094 m</a:t>
              </a:r>
            </a:p>
          </p:txBody>
        </p:sp>
      </p:grpSp>
      <p:sp>
        <p:nvSpPr>
          <p:cNvPr id="36" name="TextBox 35">
            <a:extLst>
              <a:ext uri="{FF2B5EF4-FFF2-40B4-BE49-F238E27FC236}">
                <a16:creationId xmlns:a16="http://schemas.microsoft.com/office/drawing/2014/main" id="{A84AFA5F-D648-4AAA-A914-A5C05E86F3E6}"/>
              </a:ext>
            </a:extLst>
          </p:cNvPr>
          <p:cNvSpPr txBox="1"/>
          <p:nvPr/>
        </p:nvSpPr>
        <p:spPr>
          <a:xfrm>
            <a:off x="11490663" y="1085702"/>
            <a:ext cx="339067" cy="203133"/>
          </a:xfrm>
          <a:prstGeom prst="rect">
            <a:avLst/>
          </a:prstGeom>
          <a:noFill/>
        </p:spPr>
        <p:txBody>
          <a:bodyPr wrap="none" lIns="0" tIns="0" rIns="18288" bIns="18288" rtlCol="0">
            <a:spAutoFit/>
          </a:bodyPr>
          <a:lstStyle/>
          <a:p>
            <a:pPr algn="r"/>
            <a:r>
              <a:rPr lang="en-US" sz="1200" dirty="0">
                <a:solidFill>
                  <a:srgbClr val="000000"/>
                </a:solidFill>
              </a:rPr>
              <a:t>11° E</a:t>
            </a:r>
          </a:p>
        </p:txBody>
      </p:sp>
      <p:cxnSp>
        <p:nvCxnSpPr>
          <p:cNvPr id="37" name="Straight Connector 36">
            <a:extLst>
              <a:ext uri="{FF2B5EF4-FFF2-40B4-BE49-F238E27FC236}">
                <a16:creationId xmlns:a16="http://schemas.microsoft.com/office/drawing/2014/main" id="{DB457891-6ADC-4025-A84E-86819E3BFF19}"/>
              </a:ext>
            </a:extLst>
          </p:cNvPr>
          <p:cNvCxnSpPr>
            <a:cxnSpLocks/>
          </p:cNvCxnSpPr>
          <p:nvPr/>
        </p:nvCxnSpPr>
        <p:spPr>
          <a:xfrm flipV="1">
            <a:off x="11831344" y="1060704"/>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D3879C-C78A-4A60-8D05-2C30FBB2833D}"/>
              </a:ext>
            </a:extLst>
          </p:cNvPr>
          <p:cNvCxnSpPr>
            <a:cxnSpLocks/>
          </p:cNvCxnSpPr>
          <p:nvPr/>
        </p:nvCxnSpPr>
        <p:spPr>
          <a:xfrm flipV="1">
            <a:off x="7788803" y="1079293"/>
            <a:ext cx="0" cy="20954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875A76B-8396-4309-B44A-F3AD79CF540C}"/>
              </a:ext>
            </a:extLst>
          </p:cNvPr>
          <p:cNvSpPr txBox="1"/>
          <p:nvPr/>
        </p:nvSpPr>
        <p:spPr>
          <a:xfrm>
            <a:off x="7787927" y="1095316"/>
            <a:ext cx="348300" cy="193899"/>
          </a:xfrm>
          <a:prstGeom prst="rect">
            <a:avLst/>
          </a:prstGeom>
          <a:noFill/>
        </p:spPr>
        <p:txBody>
          <a:bodyPr wrap="none" lIns="27432" tIns="0" rIns="0" bIns="9144" rtlCol="0">
            <a:spAutoFit/>
          </a:bodyPr>
          <a:lstStyle>
            <a:defPPr>
              <a:defRPr lang="en-US"/>
            </a:defPPr>
            <a:lvl1pPr>
              <a:defRPr sz="1200">
                <a:solidFill>
                  <a:srgbClr val="000000"/>
                </a:solidFill>
              </a:defRPr>
            </a:lvl1pPr>
          </a:lstStyle>
          <a:p>
            <a:r>
              <a:rPr lang="en-US" dirty="0"/>
              <a:t>10° E</a:t>
            </a:r>
          </a:p>
        </p:txBody>
      </p:sp>
      <p:sp>
        <p:nvSpPr>
          <p:cNvPr id="40" name="TextBox 39">
            <a:extLst>
              <a:ext uri="{FF2B5EF4-FFF2-40B4-BE49-F238E27FC236}">
                <a16:creationId xmlns:a16="http://schemas.microsoft.com/office/drawing/2014/main" id="{DAB66449-FD3E-48D4-AF8B-D77950B25FB1}"/>
              </a:ext>
            </a:extLst>
          </p:cNvPr>
          <p:cNvSpPr txBox="1"/>
          <p:nvPr/>
        </p:nvSpPr>
        <p:spPr>
          <a:xfrm>
            <a:off x="7415051" y="1291102"/>
            <a:ext cx="372346" cy="184666"/>
          </a:xfrm>
          <a:prstGeom prst="rect">
            <a:avLst/>
          </a:prstGeom>
          <a:noFill/>
        </p:spPr>
        <p:txBody>
          <a:bodyPr wrap="none" lIns="0" tIns="0" rIns="27432" bIns="0" rtlCol="0">
            <a:spAutoFit/>
          </a:bodyPr>
          <a:lstStyle/>
          <a:p>
            <a:pPr algn="r"/>
            <a:r>
              <a:rPr lang="en-US" sz="1200" dirty="0">
                <a:solidFill>
                  <a:srgbClr val="000000"/>
                </a:solidFill>
              </a:rPr>
              <a:t>37° N</a:t>
            </a:r>
          </a:p>
        </p:txBody>
      </p:sp>
      <p:cxnSp>
        <p:nvCxnSpPr>
          <p:cNvPr id="41" name="Straight Connector 40">
            <a:extLst>
              <a:ext uri="{FF2B5EF4-FFF2-40B4-BE49-F238E27FC236}">
                <a16:creationId xmlns:a16="http://schemas.microsoft.com/office/drawing/2014/main" id="{D022792E-3C73-4455-983D-163110EA2597}"/>
              </a:ext>
            </a:extLst>
          </p:cNvPr>
          <p:cNvCxnSpPr>
            <a:cxnSpLocks/>
          </p:cNvCxnSpPr>
          <p:nvPr/>
        </p:nvCxnSpPr>
        <p:spPr>
          <a:xfrm rot="16200000" flipV="1">
            <a:off x="7671423" y="1178975"/>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89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5000"/>
                                  </p:stCondLst>
                                  <p:childTnLst>
                                    <p:set>
                                      <p:cBhvr>
                                        <p:cTn id="6" dur="1" fill="hold">
                                          <p:stCondLst>
                                            <p:cond delay="0"/>
                                          </p:stCondLst>
                                        </p:cTn>
                                        <p:tgtEl>
                                          <p:spTgt spid="11"/>
                                        </p:tgtEl>
                                        <p:attrNameLst>
                                          <p:attrName>style.visibility</p:attrName>
                                        </p:attrNameLst>
                                      </p:cBhvr>
                                      <p:to>
                                        <p:strVal val="hidden"/>
                                      </p:to>
                                    </p:set>
                                  </p:childTnLst>
                                </p:cTn>
                              </p:par>
                            </p:childTnLst>
                          </p:cTn>
                        </p:par>
                        <p:par>
                          <p:cTn id="7" fill="hold">
                            <p:stCondLst>
                              <p:cond delay="15000"/>
                            </p:stCondLst>
                            <p:childTnLst>
                              <p:par>
                                <p:cTn id="8" presetID="1" presetClass="entr" presetSubtype="0" fill="hold" nodeType="afterEffect">
                                  <p:stCondLst>
                                    <p:cond delay="5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0"/>
                            </p:stCondLst>
                            <p:childTnLst>
                              <p:par>
                                <p:cTn id="11" presetID="1" presetClass="exit" presetSubtype="0" fill="hold" nodeType="afterEffect">
                                  <p:stCondLst>
                                    <p:cond delay="5000"/>
                                  </p:stCondLst>
                                  <p:childTnLst>
                                    <p:set>
                                      <p:cBhvr>
                                        <p:cTn id="12" dur="1" fill="hold">
                                          <p:stCondLst>
                                            <p:cond delay="0"/>
                                          </p:stCondLst>
                                        </p:cTn>
                                        <p:tgtEl>
                                          <p:spTgt spid="11"/>
                                        </p:tgtEl>
                                        <p:attrNameLst>
                                          <p:attrName>style.visibility</p:attrName>
                                        </p:attrNameLst>
                                      </p:cBhvr>
                                      <p:to>
                                        <p:strVal val="hidden"/>
                                      </p:to>
                                    </p:set>
                                  </p:childTnLst>
                                </p:cTn>
                              </p:par>
                            </p:childTnLst>
                          </p:cTn>
                        </p:par>
                        <p:par>
                          <p:cTn id="13" fill="hold">
                            <p:stCondLst>
                              <p:cond delay="25000"/>
                            </p:stCondLst>
                            <p:childTnLst>
                              <p:par>
                                <p:cTn id="14" presetID="1" presetClass="entr" presetSubtype="0" fill="hold" nodeType="afterEffect">
                                  <p:stCondLst>
                                    <p:cond delay="50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30000"/>
                            </p:stCondLst>
                            <p:childTnLst>
                              <p:par>
                                <p:cTn id="17" presetID="1" presetClass="exit" presetSubtype="0" fill="hold" nodeType="afterEffect">
                                  <p:stCondLst>
                                    <p:cond delay="5000"/>
                                  </p:stCondLst>
                                  <p:childTnLst>
                                    <p:set>
                                      <p:cBhvr>
                                        <p:cTn id="18" dur="1" fill="hold">
                                          <p:stCondLst>
                                            <p:cond delay="0"/>
                                          </p:stCondLst>
                                        </p:cTn>
                                        <p:tgtEl>
                                          <p:spTgt spid="11"/>
                                        </p:tgtEl>
                                        <p:attrNameLst>
                                          <p:attrName>style.visibility</p:attrName>
                                        </p:attrNameLst>
                                      </p:cBhvr>
                                      <p:to>
                                        <p:strVal val="hidden"/>
                                      </p:to>
                                    </p:set>
                                  </p:childTnLst>
                                </p:cTn>
                              </p:par>
                            </p:childTnLst>
                          </p:cTn>
                        </p:par>
                        <p:par>
                          <p:cTn id="19" fill="hold">
                            <p:stCondLst>
                              <p:cond delay="35000"/>
                            </p:stCondLst>
                            <p:childTnLst>
                              <p:par>
                                <p:cTn id="20" presetID="1" presetClass="entr" presetSubtype="0" fill="hold" nodeType="afterEffect">
                                  <p:stCondLst>
                                    <p:cond delay="50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40000"/>
                            </p:stCondLst>
                            <p:childTnLst>
                              <p:par>
                                <p:cTn id="23" presetID="1" presetClass="exit" presetSubtype="0" fill="hold" nodeType="afterEffect">
                                  <p:stCondLst>
                                    <p:cond delay="500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45000"/>
                            </p:stCondLst>
                            <p:childTnLst>
                              <p:par>
                                <p:cTn id="26" presetID="1" presetClass="entr" presetSubtype="0" fill="hold" nodeType="afterEffect">
                                  <p:stCondLst>
                                    <p:cond delay="500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50000"/>
                            </p:stCondLst>
                            <p:childTnLst>
                              <p:par>
                                <p:cTn id="29" presetID="1" presetClass="exit" presetSubtype="0" fill="hold" nodeType="afterEffect">
                                  <p:stCondLst>
                                    <p:cond delay="500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1CFF41-FE54-47B8-B73D-BEEFA1A1D9EA}"/>
              </a:ext>
            </a:extLst>
          </p:cNvPr>
          <p:cNvGrpSpPr>
            <a:grpSpLocks/>
          </p:cNvGrpSpPr>
          <p:nvPr/>
        </p:nvGrpSpPr>
        <p:grpSpPr>
          <a:xfrm>
            <a:off x="7790688" y="1296332"/>
            <a:ext cx="4041648" cy="5029200"/>
            <a:chOff x="7787511" y="1296332"/>
            <a:chExt cx="4042218" cy="5013604"/>
          </a:xfrm>
        </p:grpSpPr>
        <p:pic>
          <p:nvPicPr>
            <p:cNvPr id="45" name="Picture 44">
              <a:extLst>
                <a:ext uri="{FF2B5EF4-FFF2-40B4-BE49-F238E27FC236}">
                  <a16:creationId xmlns:a16="http://schemas.microsoft.com/office/drawing/2014/main" id="{320718DE-6D46-4D3A-9D15-0E3AFC250F88}"/>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7787511" y="1296332"/>
              <a:ext cx="4042218" cy="5013604"/>
            </a:xfrm>
            <a:prstGeom prst="rect">
              <a:avLst/>
            </a:prstGeom>
            <a:ln w="3175">
              <a:solidFill>
                <a:srgbClr val="000000"/>
              </a:solidFill>
            </a:ln>
          </p:spPr>
        </p:pic>
        <p:sp>
          <p:nvSpPr>
            <p:cNvPr id="31" name="TextBox 30">
              <a:extLst>
                <a:ext uri="{FF2B5EF4-FFF2-40B4-BE49-F238E27FC236}">
                  <a16:creationId xmlns:a16="http://schemas.microsoft.com/office/drawing/2014/main" id="{846EC7D7-33AF-4F54-B452-EB991D37565C}"/>
                </a:ext>
              </a:extLst>
            </p:cNvPr>
            <p:cNvSpPr txBox="1"/>
            <p:nvPr/>
          </p:nvSpPr>
          <p:spPr>
            <a:xfrm>
              <a:off x="9076997" y="1344454"/>
              <a:ext cx="1784527" cy="246221"/>
            </a:xfrm>
            <a:prstGeom prst="rect">
              <a:avLst/>
            </a:prstGeom>
            <a:noFill/>
          </p:spPr>
          <p:txBody>
            <a:bodyPr wrap="square" tIns="0" bIns="0" rtlCol="0">
              <a:spAutoFit/>
            </a:bodyPr>
            <a:lstStyle/>
            <a:p>
              <a:r>
                <a:rPr lang="en-US" sz="1600" b="1" dirty="0">
                  <a:solidFill>
                    <a:srgbClr val="000000"/>
                  </a:solidFill>
                </a:rPr>
                <a:t>Z Factor: Adjusted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E1C10E-B52D-4762-BF5D-765450D7E34F}"/>
                    </a:ext>
                  </a:extLst>
                </p:cNvPr>
                <p:cNvSpPr txBox="1"/>
                <p:nvPr/>
              </p:nvSpPr>
              <p:spPr>
                <a:xfrm>
                  <a:off x="9232467" y="1599258"/>
                  <a:ext cx="1271310" cy="266035"/>
                </a:xfrm>
                <a:prstGeom prst="rect">
                  <a:avLst/>
                </a:prstGeom>
                <a:noFill/>
              </p:spPr>
              <p:txBody>
                <a:bodyPr wrap="square" tIns="0" bIns="0" rtlCol="0">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𝑍</m:t>
                            </m:r>
                          </m:e>
                          <m:sub>
                            <m:r>
                              <a:rPr lang="en-US" sz="1600" i="1">
                                <a:solidFill>
                                  <a:srgbClr val="000000"/>
                                </a:solidFill>
                                <a:latin typeface="Cambria Math" panose="02040503050406030204" pitchFamily="18" charset="0"/>
                              </a:rPr>
                              <m:t>𝑎𝑑𝑗</m:t>
                            </m:r>
                          </m:sub>
                        </m:sSub>
                        <m:r>
                          <a:rPr lang="en-US" sz="1600" b="0" i="1" smtClean="0">
                            <a:solidFill>
                              <a:srgbClr val="000000"/>
                            </a:solidFill>
                            <a:latin typeface="Cambria Math" panose="02040503050406030204" pitchFamily="18" charset="0"/>
                          </a:rPr>
                          <m:t>=1.73</m:t>
                        </m:r>
                      </m:oMath>
                    </m:oMathPara>
                  </a14:m>
                  <a:endParaRPr lang="en-US" sz="1600" b="1" dirty="0">
                    <a:solidFill>
                      <a:srgbClr val="000000"/>
                    </a:solidFill>
                  </a:endParaRPr>
                </a:p>
              </p:txBody>
            </p:sp>
          </mc:Choice>
          <mc:Fallback>
            <p:sp>
              <p:nvSpPr>
                <p:cNvPr id="7" name="TextBox 6">
                  <a:extLst>
                    <a:ext uri="{FF2B5EF4-FFF2-40B4-BE49-F238E27FC236}">
                      <a16:creationId xmlns:a16="http://schemas.microsoft.com/office/drawing/2014/main" id="{6BE1C10E-B52D-4762-BF5D-765450D7E34F}"/>
                    </a:ext>
                  </a:extLst>
                </p:cNvPr>
                <p:cNvSpPr txBox="1">
                  <a:spLocks noRot="1" noChangeAspect="1" noMove="1" noResize="1" noEditPoints="1" noAdjustHandles="1" noChangeArrowheads="1" noChangeShapeType="1" noTextEdit="1"/>
                </p:cNvSpPr>
                <p:nvPr/>
              </p:nvSpPr>
              <p:spPr>
                <a:xfrm>
                  <a:off x="9232467" y="1599258"/>
                  <a:ext cx="1271310" cy="266035"/>
                </a:xfrm>
                <a:prstGeom prst="rect">
                  <a:avLst/>
                </a:prstGeom>
                <a:blipFill>
                  <a:blip r:embed="rId4"/>
                  <a:stretch>
                    <a:fillRect b="-2790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D74B557-561B-4DC9-9317-008E91101C9F}"/>
                  </a:ext>
                </a:extLst>
              </p:cNvPr>
              <p:cNvSpPr/>
              <p:nvPr/>
            </p:nvSpPr>
            <p:spPr>
              <a:xfrm>
                <a:off x="9750669" y="5073292"/>
                <a:ext cx="2079061" cy="5964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rPr>
                        <m:t>𝑆</m:t>
                      </m:r>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r>
                            <a:rPr lang="en-US" sz="1600">
                              <a:solidFill>
                                <a:srgbClr val="000000"/>
                              </a:solidFill>
                              <a:latin typeface="Cambria Math" panose="02040503050406030204" pitchFamily="18" charset="0"/>
                              <a:ea typeface="Cambria Math" panose="02040503050406030204" pitchFamily="18" charset="0"/>
                            </a:rPr>
                            <m:t>°</m:t>
                          </m:r>
                        </m:num>
                        <m:den>
                          <m:r>
                            <a:rPr lang="en-US" sz="1600">
                              <a:solidFill>
                                <a:srgbClr val="000000"/>
                              </a:solidFill>
                              <a:latin typeface="Cambria Math" panose="02040503050406030204" pitchFamily="18" charset="0"/>
                            </a:rPr>
                            <m:t>800 </m:t>
                          </m:r>
                          <m:r>
                            <m:rPr>
                              <m:sty m:val="p"/>
                            </m:rPr>
                            <a:rPr lang="en-US" sz="1600">
                              <a:solidFill>
                                <a:srgbClr val="000000"/>
                              </a:solidFill>
                              <a:latin typeface="Cambria Math" panose="02040503050406030204" pitchFamily="18" charset="0"/>
                            </a:rPr>
                            <m:t>px</m:t>
                          </m:r>
                        </m:den>
                      </m:f>
                      <m:r>
                        <a:rPr lang="en-US" sz="1600" i="1">
                          <a:solidFill>
                            <a:srgbClr val="000000"/>
                          </a:solidFill>
                          <a:latin typeface="Cambria Math" panose="02040503050406030204" pitchFamily="18" charset="0"/>
                          <a:ea typeface="Cambria Math" panose="02040503050406030204" pitchFamily="18" charset="0"/>
                        </a:rPr>
                        <m:t>≈</m:t>
                      </m:r>
                      <m:r>
                        <a:rPr lang="en-US" sz="1600">
                          <a:solidFill>
                            <a:srgbClr val="000000"/>
                          </a:solidFill>
                          <a:latin typeface="Cambria Math" panose="02040503050406030204" pitchFamily="18" charset="0"/>
                          <a:ea typeface="Cambria Math" panose="02040503050406030204" pitchFamily="18" charset="0"/>
                        </a:rPr>
                        <m:t>138</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m</m:t>
                      </m:r>
                    </m:oMath>
                  </m:oMathPara>
                </a14:m>
                <a:endParaRPr lang="en-US" sz="1600" dirty="0">
                  <a:solidFill>
                    <a:srgbClr val="000000"/>
                  </a:solidFill>
                  <a:latin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3D74B557-561B-4DC9-9317-008E91101C9F}"/>
                  </a:ext>
                </a:extLst>
              </p:cNvPr>
              <p:cNvSpPr>
                <a:spLocks noRot="1" noChangeAspect="1" noMove="1" noResize="1" noEditPoints="1" noAdjustHandles="1" noChangeArrowheads="1" noChangeShapeType="1" noTextEdit="1"/>
              </p:cNvSpPr>
              <p:nvPr/>
            </p:nvSpPr>
            <p:spPr>
              <a:xfrm>
                <a:off x="9750669" y="5073292"/>
                <a:ext cx="2079061" cy="596445"/>
              </a:xfrm>
              <a:prstGeom prst="rect">
                <a:avLst/>
              </a:prstGeom>
              <a:blipFill>
                <a:blip r:embed="rId6"/>
                <a:stretch>
                  <a:fillRect/>
                </a:stretch>
              </a:blipFill>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Adjusted Z Factor for Hillshade and Shaded Relief</a:t>
            </a:r>
          </a:p>
        </p:txBody>
      </p:sp>
      <p:sp>
        <p:nvSpPr>
          <p:cNvPr id="28" name="Rectangle 27">
            <a:extLst>
              <a:ext uri="{FF2B5EF4-FFF2-40B4-BE49-F238E27FC236}">
                <a16:creationId xmlns:a16="http://schemas.microsoft.com/office/drawing/2014/main" id="{CCCDF651-8EF3-4ACA-95B9-8AC137FC2ECD}"/>
              </a:ext>
            </a:extLst>
          </p:cNvPr>
          <p:cNvSpPr/>
          <p:nvPr/>
        </p:nvSpPr>
        <p:spPr>
          <a:xfrm>
            <a:off x="3541934" y="6272059"/>
            <a:ext cx="1874231" cy="276999"/>
          </a:xfrm>
          <a:prstGeom prst="rect">
            <a:avLst/>
          </a:prstGeom>
        </p:spPr>
        <p:txBody>
          <a:bodyPr wrap="none">
            <a:spAutoFit/>
          </a:bodyPr>
          <a:lstStyle/>
          <a:p>
            <a:pPr algn="r"/>
            <a:r>
              <a:rPr lang="en-US" sz="1200" i="1" dirty="0"/>
              <a:t>graphics are UNCLASSIFIED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6ED180-75B1-4B5D-AD7E-421CEE580662}"/>
                  </a:ext>
                </a:extLst>
              </p:cNvPr>
              <p:cNvSpPr txBox="1"/>
              <p:nvPr/>
            </p:nvSpPr>
            <p:spPr>
              <a:xfrm>
                <a:off x="467194" y="1288534"/>
                <a:ext cx="6123100" cy="4930068"/>
              </a:xfrm>
              <a:prstGeom prst="rect">
                <a:avLst/>
              </a:prstGeom>
              <a:solidFill>
                <a:schemeClr val="bg1"/>
              </a:solidFill>
            </p:spPr>
            <p:txBody>
              <a:bodyPr wrap="square" tIns="0" bIns="0" rtlCol="0">
                <a:spAutoFit/>
              </a:bodyPr>
              <a:lstStyle/>
              <a:p>
                <a:pPr marL="285750" indent="-285750">
                  <a:spcAft>
                    <a:spcPts val="600"/>
                  </a:spcAft>
                  <a:buFont typeface="Arial" panose="020B0604020202020204" pitchFamily="34" charset="0"/>
                  <a:buChar char="•"/>
                </a:pPr>
                <a:r>
                  <a:rPr lang="en-US" dirty="0">
                    <a:solidFill>
                      <a:srgbClr val="000000"/>
                    </a:solidFill>
                  </a:rPr>
                  <a:t>Shaded result is scaled dynamically by </a:t>
                </a:r>
                <a:r>
                  <a:rPr lang="en-US" dirty="0">
                    <a:solidFill>
                      <a:srgbClr val="000000"/>
                    </a:solidFill>
                    <a:hlinkClick r:id="rId7"/>
                  </a:rPr>
                  <a:t>adjusting the Z factor</a:t>
                </a:r>
                <a:r>
                  <a:rPr lang="en-US" dirty="0">
                    <a:solidFill>
                      <a:srgbClr val="000000"/>
                    </a:solidFill>
                  </a:rPr>
                  <a:t>.</a:t>
                </a:r>
              </a:p>
              <a:p>
                <a:pPr marL="285750" indent="-285750">
                  <a:spcAft>
                    <a:spcPts val="600"/>
                  </a:spcAft>
                  <a:buFont typeface="Arial" panose="020B0604020202020204" pitchFamily="34" charset="0"/>
                  <a:buChar char="•"/>
                </a:pPr>
                <a:r>
                  <a:rPr lang="en-US" dirty="0">
                    <a:solidFill>
                      <a:srgbClr val="000000"/>
                    </a:solidFill>
                  </a:rPr>
                  <a:t>Slope is a factor of pixel size, representing the </a:t>
                </a:r>
                <a:r>
                  <a:rPr lang="en-US" i="1" dirty="0">
                    <a:solidFill>
                      <a:srgbClr val="000000"/>
                    </a:solidFill>
                  </a:rPr>
                  <a:t>average</a:t>
                </a:r>
                <a:r>
                  <a:rPr lang="en-US" dirty="0">
                    <a:solidFill>
                      <a:srgbClr val="000000"/>
                    </a:solidFill>
                  </a:rPr>
                  <a:t> slope.</a:t>
                </a:r>
              </a:p>
              <a:p>
                <a:pPr marL="285750" indent="-285750">
                  <a:spcAft>
                    <a:spcPts val="600"/>
                  </a:spcAft>
                  <a:buFont typeface="Arial" panose="020B0604020202020204" pitchFamily="34" charset="0"/>
                  <a:buChar char="•"/>
                </a:pPr>
                <a:r>
                  <a:rPr lang="en-US" dirty="0">
                    <a:solidFill>
                      <a:srgbClr val="000000"/>
                    </a:solidFill>
                  </a:rPr>
                  <a:t>Over larger distances, the average slope decreases.</a:t>
                </a:r>
              </a:p>
              <a:p>
                <a:pPr marL="285750" indent="-285750">
                  <a:buFont typeface="Arial" panose="020B0604020202020204" pitchFamily="34" charset="0"/>
                  <a:buChar char="•"/>
                </a:pPr>
                <a:r>
                  <a:rPr lang="en-US" dirty="0">
                    <a:solidFill>
                      <a:srgbClr val="000000"/>
                    </a:solidFill>
                  </a:rPr>
                  <a:t>Hillshade needs to account for the sampling distance (scale).</a:t>
                </a:r>
              </a:p>
              <a:p>
                <a:endParaRPr lang="en-US" sz="1600"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𝑎𝑑𝑗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𝑜𝑟𝑖𝑔</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𝐹</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𝑆</m:t>
                          </m:r>
                        </m:e>
                        <m:sup>
                          <m:r>
                            <a:rPr lang="en-US" sz="2400" i="1">
                              <a:solidFill>
                                <a:srgbClr val="000000"/>
                              </a:solidFill>
                              <a:latin typeface="Cambria Math" panose="02040503050406030204" pitchFamily="18" charset="0"/>
                            </a:rPr>
                            <m:t>𝑃</m:t>
                          </m:r>
                        </m:sup>
                      </m:sSup>
                    </m:oMath>
                  </m:oMathPara>
                </a14:m>
                <a:endParaRPr lang="en-US" sz="2400" dirty="0">
                  <a:solidFill>
                    <a:srgbClr val="000000"/>
                  </a:solidFill>
                </a:endParaRPr>
              </a:p>
              <a:p>
                <a:endParaRPr lang="en-US" sz="1600" dirty="0">
                  <a:solidFill>
                    <a:srgbClr val="000000"/>
                  </a:solidFill>
                </a:endParaRP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𝑎𝑑𝑗</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Adjusted Z Factor</a:t>
                </a: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𝑜𝑟𝑖𝑔</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Original Z Factor</a:t>
                </a:r>
                <a:r>
                  <a:rPr lang="en-US" dirty="0">
                    <a:solidFill>
                      <a:srgbClr val="000000"/>
                    </a:solidFill>
                  </a:rPr>
                  <a:t>: scaling factor used to convert elevation unit (Z) to horizontal coordinate units;       default = 1.0 when X, Y, Z are in meters</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a:t>
                </a:r>
                <a:r>
                  <a:rPr lang="en-US" dirty="0">
                    <a:solidFill>
                      <a:srgbClr val="000000"/>
                    </a:solidFill>
                  </a:rPr>
                  <a:t>, in meters; maximum of cell size or pixel size</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𝐹</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Factor</a:t>
                </a:r>
                <a:r>
                  <a:rPr lang="en-US" dirty="0">
                    <a:solidFill>
                      <a:srgbClr val="000000"/>
                    </a:solidFill>
                  </a:rPr>
                  <a:t>: controls the rate at which the Z Factor changes; default = 0.024</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Power</a:t>
                </a:r>
                <a:r>
                  <a:rPr lang="en-US" dirty="0">
                    <a:solidFill>
                      <a:srgbClr val="000000"/>
                    </a:solidFill>
                  </a:rPr>
                  <a:t>: exponent applied to Pixel Size;       default = 0.664</a:t>
                </a:r>
              </a:p>
            </p:txBody>
          </p:sp>
        </mc:Choice>
        <mc:Fallback>
          <p:sp>
            <p:nvSpPr>
              <p:cNvPr id="4" name="TextBox 3">
                <a:extLst>
                  <a:ext uri="{FF2B5EF4-FFF2-40B4-BE49-F238E27FC236}">
                    <a16:creationId xmlns:a16="http://schemas.microsoft.com/office/drawing/2014/main" id="{016ED180-75B1-4B5D-AD7E-421CEE580662}"/>
                  </a:ext>
                </a:extLst>
              </p:cNvPr>
              <p:cNvSpPr txBox="1">
                <a:spLocks noRot="1" noChangeAspect="1" noMove="1" noResize="1" noEditPoints="1" noAdjustHandles="1" noChangeArrowheads="1" noChangeShapeType="1" noTextEdit="1"/>
              </p:cNvSpPr>
              <p:nvPr/>
            </p:nvSpPr>
            <p:spPr>
              <a:xfrm>
                <a:off x="467194" y="1288534"/>
                <a:ext cx="6123100" cy="4930068"/>
              </a:xfrm>
              <a:prstGeom prst="rect">
                <a:avLst/>
              </a:prstGeom>
              <a:blipFill>
                <a:blip r:embed="rId8"/>
                <a:stretch>
                  <a:fillRect l="-697" t="-1607" r="-797" b="-197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6DB23F8-E3C8-4F12-AC88-8BEE465E5D97}"/>
              </a:ext>
            </a:extLst>
          </p:cNvPr>
          <p:cNvSpPr/>
          <p:nvPr/>
        </p:nvSpPr>
        <p:spPr>
          <a:xfrm>
            <a:off x="9289423" y="886252"/>
            <a:ext cx="1026691" cy="461665"/>
          </a:xfrm>
          <a:prstGeom prst="rect">
            <a:avLst/>
          </a:prstGeom>
        </p:spPr>
        <p:txBody>
          <a:bodyPr wrap="none">
            <a:spAutoFit/>
          </a:bodyPr>
          <a:lstStyle/>
          <a:p>
            <a:r>
              <a:rPr lang="en-US" sz="2400" b="1" dirty="0">
                <a:solidFill>
                  <a:srgbClr val="000000"/>
                </a:solidFill>
              </a:rPr>
              <a:t>DTED1</a:t>
            </a:r>
            <a:endParaRPr lang="en-US" sz="2400" dirty="0"/>
          </a:p>
        </p:txBody>
      </p:sp>
      <p:grpSp>
        <p:nvGrpSpPr>
          <p:cNvPr id="30" name="Group 29">
            <a:extLst>
              <a:ext uri="{FF2B5EF4-FFF2-40B4-BE49-F238E27FC236}">
                <a16:creationId xmlns:a16="http://schemas.microsoft.com/office/drawing/2014/main" id="{DAFA11BB-BCA5-4C16-AF5D-F4A0F7AE307C}"/>
              </a:ext>
            </a:extLst>
          </p:cNvPr>
          <p:cNvGrpSpPr/>
          <p:nvPr/>
        </p:nvGrpSpPr>
        <p:grpSpPr>
          <a:xfrm>
            <a:off x="6584487" y="2733645"/>
            <a:ext cx="1076029" cy="2138978"/>
            <a:chOff x="5611131" y="4101812"/>
            <a:chExt cx="1303564" cy="2138978"/>
          </a:xfrm>
        </p:grpSpPr>
        <p:pic>
          <p:nvPicPr>
            <p:cNvPr id="32" name="Picture 31">
              <a:extLst>
                <a:ext uri="{FF2B5EF4-FFF2-40B4-BE49-F238E27FC236}">
                  <a16:creationId xmlns:a16="http://schemas.microsoft.com/office/drawing/2014/main" id="{7700FA43-B907-46A9-A930-A074EC0995A8}"/>
                </a:ext>
              </a:extLst>
            </p:cNvPr>
            <p:cNvPicPr>
              <a:picLocks noChangeAspect="1"/>
            </p:cNvPicPr>
            <p:nvPr/>
          </p:nvPicPr>
          <p:blipFill>
            <a:blip r:embed="rId9"/>
            <a:stretch>
              <a:fillRect/>
            </a:stretch>
          </p:blipFill>
          <p:spPr>
            <a:xfrm>
              <a:off x="6597703" y="4271089"/>
              <a:ext cx="316992" cy="1828801"/>
            </a:xfrm>
            <a:prstGeom prst="rect">
              <a:avLst/>
            </a:prstGeom>
            <a:ln w="3175">
              <a:solidFill>
                <a:srgbClr val="000000"/>
              </a:solidFill>
            </a:ln>
          </p:spPr>
        </p:pic>
        <p:sp>
          <p:nvSpPr>
            <p:cNvPr id="34" name="TextBox 33">
              <a:extLst>
                <a:ext uri="{FF2B5EF4-FFF2-40B4-BE49-F238E27FC236}">
                  <a16:creationId xmlns:a16="http://schemas.microsoft.com/office/drawing/2014/main" id="{4299B80B-9891-4A67-B599-2F84C77D8F3E}"/>
                </a:ext>
              </a:extLst>
            </p:cNvPr>
            <p:cNvSpPr txBox="1"/>
            <p:nvPr/>
          </p:nvSpPr>
          <p:spPr>
            <a:xfrm>
              <a:off x="5914102" y="5902236"/>
              <a:ext cx="604341" cy="338554"/>
            </a:xfrm>
            <a:prstGeom prst="rect">
              <a:avLst/>
            </a:prstGeom>
            <a:noFill/>
          </p:spPr>
          <p:txBody>
            <a:bodyPr wrap="none" rtlCol="0">
              <a:spAutoFit/>
            </a:bodyPr>
            <a:lstStyle/>
            <a:p>
              <a:pPr algn="r"/>
              <a:r>
                <a:rPr lang="en-US" sz="1600" dirty="0">
                  <a:solidFill>
                    <a:srgbClr val="000000"/>
                  </a:solidFill>
                </a:rPr>
                <a:t>0 m</a:t>
              </a:r>
            </a:p>
          </p:txBody>
        </p:sp>
        <p:sp>
          <p:nvSpPr>
            <p:cNvPr id="35" name="TextBox 34">
              <a:extLst>
                <a:ext uri="{FF2B5EF4-FFF2-40B4-BE49-F238E27FC236}">
                  <a16:creationId xmlns:a16="http://schemas.microsoft.com/office/drawing/2014/main" id="{D3297B15-60B1-4B3E-8350-6E8C0DCC0DB5}"/>
                </a:ext>
              </a:extLst>
            </p:cNvPr>
            <p:cNvSpPr txBox="1"/>
            <p:nvPr/>
          </p:nvSpPr>
          <p:spPr>
            <a:xfrm>
              <a:off x="5611131" y="4101812"/>
              <a:ext cx="983026" cy="338554"/>
            </a:xfrm>
            <a:prstGeom prst="rect">
              <a:avLst/>
            </a:prstGeom>
            <a:noFill/>
          </p:spPr>
          <p:txBody>
            <a:bodyPr wrap="none" rtlCol="0">
              <a:spAutoFit/>
            </a:bodyPr>
            <a:lstStyle/>
            <a:p>
              <a:pPr algn="r"/>
              <a:r>
                <a:rPr lang="en-US" sz="1600" dirty="0">
                  <a:solidFill>
                    <a:srgbClr val="000000"/>
                  </a:solidFill>
                </a:rPr>
                <a:t>1094 m</a:t>
              </a:r>
            </a:p>
          </p:txBody>
        </p:sp>
      </p:grpSp>
      <p:sp>
        <p:nvSpPr>
          <p:cNvPr id="36" name="TextBox 35">
            <a:extLst>
              <a:ext uri="{FF2B5EF4-FFF2-40B4-BE49-F238E27FC236}">
                <a16:creationId xmlns:a16="http://schemas.microsoft.com/office/drawing/2014/main" id="{A84AFA5F-D648-4AAA-A914-A5C05E86F3E6}"/>
              </a:ext>
            </a:extLst>
          </p:cNvPr>
          <p:cNvSpPr txBox="1"/>
          <p:nvPr/>
        </p:nvSpPr>
        <p:spPr>
          <a:xfrm>
            <a:off x="11490663" y="1085702"/>
            <a:ext cx="339067" cy="203133"/>
          </a:xfrm>
          <a:prstGeom prst="rect">
            <a:avLst/>
          </a:prstGeom>
          <a:noFill/>
        </p:spPr>
        <p:txBody>
          <a:bodyPr wrap="none" lIns="0" tIns="0" rIns="18288" bIns="18288" rtlCol="0">
            <a:spAutoFit/>
          </a:bodyPr>
          <a:lstStyle/>
          <a:p>
            <a:pPr algn="r"/>
            <a:r>
              <a:rPr lang="en-US" sz="1200" dirty="0">
                <a:solidFill>
                  <a:srgbClr val="000000"/>
                </a:solidFill>
              </a:rPr>
              <a:t>11° E</a:t>
            </a:r>
          </a:p>
        </p:txBody>
      </p:sp>
      <p:cxnSp>
        <p:nvCxnSpPr>
          <p:cNvPr id="37" name="Straight Connector 36">
            <a:extLst>
              <a:ext uri="{FF2B5EF4-FFF2-40B4-BE49-F238E27FC236}">
                <a16:creationId xmlns:a16="http://schemas.microsoft.com/office/drawing/2014/main" id="{DB457891-6ADC-4025-A84E-86819E3BFF19}"/>
              </a:ext>
            </a:extLst>
          </p:cNvPr>
          <p:cNvCxnSpPr>
            <a:cxnSpLocks/>
          </p:cNvCxnSpPr>
          <p:nvPr/>
        </p:nvCxnSpPr>
        <p:spPr>
          <a:xfrm flipV="1">
            <a:off x="11831344" y="1060704"/>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D3879C-C78A-4A60-8D05-2C30FBB2833D}"/>
              </a:ext>
            </a:extLst>
          </p:cNvPr>
          <p:cNvCxnSpPr>
            <a:cxnSpLocks/>
          </p:cNvCxnSpPr>
          <p:nvPr/>
        </p:nvCxnSpPr>
        <p:spPr>
          <a:xfrm flipV="1">
            <a:off x="7788803" y="1079293"/>
            <a:ext cx="0" cy="20954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875A76B-8396-4309-B44A-F3AD79CF540C}"/>
              </a:ext>
            </a:extLst>
          </p:cNvPr>
          <p:cNvSpPr txBox="1"/>
          <p:nvPr/>
        </p:nvSpPr>
        <p:spPr>
          <a:xfrm>
            <a:off x="7787927" y="1095316"/>
            <a:ext cx="348300" cy="193899"/>
          </a:xfrm>
          <a:prstGeom prst="rect">
            <a:avLst/>
          </a:prstGeom>
          <a:noFill/>
        </p:spPr>
        <p:txBody>
          <a:bodyPr wrap="none" lIns="27432" tIns="0" rIns="0" bIns="9144" rtlCol="0">
            <a:spAutoFit/>
          </a:bodyPr>
          <a:lstStyle>
            <a:defPPr>
              <a:defRPr lang="en-US"/>
            </a:defPPr>
            <a:lvl1pPr>
              <a:defRPr sz="1200">
                <a:solidFill>
                  <a:srgbClr val="000000"/>
                </a:solidFill>
              </a:defRPr>
            </a:lvl1pPr>
          </a:lstStyle>
          <a:p>
            <a:r>
              <a:rPr lang="en-US" dirty="0"/>
              <a:t>10° E</a:t>
            </a:r>
          </a:p>
        </p:txBody>
      </p:sp>
      <p:sp>
        <p:nvSpPr>
          <p:cNvPr id="40" name="TextBox 39">
            <a:extLst>
              <a:ext uri="{FF2B5EF4-FFF2-40B4-BE49-F238E27FC236}">
                <a16:creationId xmlns:a16="http://schemas.microsoft.com/office/drawing/2014/main" id="{DAB66449-FD3E-48D4-AF8B-D77950B25FB1}"/>
              </a:ext>
            </a:extLst>
          </p:cNvPr>
          <p:cNvSpPr txBox="1"/>
          <p:nvPr/>
        </p:nvSpPr>
        <p:spPr>
          <a:xfrm>
            <a:off x="7415051" y="1291102"/>
            <a:ext cx="372346" cy="184666"/>
          </a:xfrm>
          <a:prstGeom prst="rect">
            <a:avLst/>
          </a:prstGeom>
          <a:noFill/>
        </p:spPr>
        <p:txBody>
          <a:bodyPr wrap="none" lIns="0" tIns="0" rIns="27432" bIns="0" rtlCol="0">
            <a:spAutoFit/>
          </a:bodyPr>
          <a:lstStyle/>
          <a:p>
            <a:pPr algn="r"/>
            <a:r>
              <a:rPr lang="en-US" sz="1200" dirty="0">
                <a:solidFill>
                  <a:srgbClr val="000000"/>
                </a:solidFill>
              </a:rPr>
              <a:t>37° N</a:t>
            </a:r>
          </a:p>
        </p:txBody>
      </p:sp>
      <p:cxnSp>
        <p:nvCxnSpPr>
          <p:cNvPr id="41" name="Straight Connector 40">
            <a:extLst>
              <a:ext uri="{FF2B5EF4-FFF2-40B4-BE49-F238E27FC236}">
                <a16:creationId xmlns:a16="http://schemas.microsoft.com/office/drawing/2014/main" id="{D022792E-3C73-4455-983D-163110EA2597}"/>
              </a:ext>
            </a:extLst>
          </p:cNvPr>
          <p:cNvCxnSpPr>
            <a:cxnSpLocks/>
          </p:cNvCxnSpPr>
          <p:nvPr/>
        </p:nvCxnSpPr>
        <p:spPr>
          <a:xfrm rot="16200000" flipV="1">
            <a:off x="7671423" y="1178975"/>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852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1CFF41-FE54-47B8-B73D-BEEFA1A1D9EA}"/>
              </a:ext>
            </a:extLst>
          </p:cNvPr>
          <p:cNvGrpSpPr/>
          <p:nvPr/>
        </p:nvGrpSpPr>
        <p:grpSpPr>
          <a:xfrm>
            <a:off x="7790688" y="1296332"/>
            <a:ext cx="4041648" cy="5029200"/>
            <a:chOff x="7804287" y="1296332"/>
            <a:chExt cx="4041648" cy="5029200"/>
          </a:xfrm>
        </p:grpSpPr>
        <p:pic>
          <p:nvPicPr>
            <p:cNvPr id="45" name="Picture 44">
              <a:extLst>
                <a:ext uri="{FF2B5EF4-FFF2-40B4-BE49-F238E27FC236}">
                  <a16:creationId xmlns:a16="http://schemas.microsoft.com/office/drawing/2014/main" id="{320718DE-6D46-4D3A-9D15-0E3AFC250F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04287" y="1296332"/>
              <a:ext cx="4041648" cy="5029200"/>
            </a:xfrm>
            <a:prstGeom prst="rect">
              <a:avLst/>
            </a:prstGeom>
            <a:ln w="3175">
              <a:solidFill>
                <a:srgbClr val="000000"/>
              </a:solidFill>
            </a:ln>
          </p:spPr>
        </p:pic>
        <p:sp>
          <p:nvSpPr>
            <p:cNvPr id="31" name="TextBox 30">
              <a:extLst>
                <a:ext uri="{FF2B5EF4-FFF2-40B4-BE49-F238E27FC236}">
                  <a16:creationId xmlns:a16="http://schemas.microsoft.com/office/drawing/2014/main" id="{846EC7D7-33AF-4F54-B452-EB991D37565C}"/>
                </a:ext>
              </a:extLst>
            </p:cNvPr>
            <p:cNvSpPr txBox="1"/>
            <p:nvPr/>
          </p:nvSpPr>
          <p:spPr>
            <a:xfrm>
              <a:off x="9093591" y="1344454"/>
              <a:ext cx="1784527" cy="246221"/>
            </a:xfrm>
            <a:prstGeom prst="rect">
              <a:avLst/>
            </a:prstGeom>
            <a:noFill/>
          </p:spPr>
          <p:txBody>
            <a:bodyPr wrap="square" tIns="0" bIns="0" rtlCol="0">
              <a:spAutoFit/>
            </a:bodyPr>
            <a:lstStyle/>
            <a:p>
              <a:r>
                <a:rPr lang="en-US" sz="1600" b="1" dirty="0">
                  <a:solidFill>
                    <a:srgbClr val="000000"/>
                  </a:solidFill>
                </a:rPr>
                <a:t>Z Factor: Adjusted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E1C10E-B52D-4762-BF5D-765450D7E34F}"/>
                    </a:ext>
                  </a:extLst>
                </p:cNvPr>
                <p:cNvSpPr txBox="1"/>
                <p:nvPr/>
              </p:nvSpPr>
              <p:spPr>
                <a:xfrm>
                  <a:off x="9249039" y="1600200"/>
                  <a:ext cx="1271310" cy="266035"/>
                </a:xfrm>
                <a:prstGeom prst="rect">
                  <a:avLst/>
                </a:prstGeom>
                <a:noFill/>
              </p:spPr>
              <p:txBody>
                <a:bodyPr wrap="square" tIns="0" bIns="0" rtlCol="0">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𝑍</m:t>
                            </m:r>
                          </m:e>
                          <m:sub>
                            <m:r>
                              <a:rPr lang="en-US" sz="1600" i="1">
                                <a:solidFill>
                                  <a:srgbClr val="000000"/>
                                </a:solidFill>
                                <a:latin typeface="Cambria Math" panose="02040503050406030204" pitchFamily="18" charset="0"/>
                              </a:rPr>
                              <m:t>𝑎𝑑𝑗</m:t>
                            </m:r>
                          </m:sub>
                        </m:sSub>
                        <m:r>
                          <a:rPr lang="en-US" sz="1600" b="0" i="1" smtClean="0">
                            <a:solidFill>
                              <a:srgbClr val="000000"/>
                            </a:solidFill>
                            <a:latin typeface="Cambria Math" panose="02040503050406030204" pitchFamily="18" charset="0"/>
                          </a:rPr>
                          <m:t>=1.73</m:t>
                        </m:r>
                      </m:oMath>
                    </m:oMathPara>
                  </a14:m>
                  <a:endParaRPr lang="en-US" sz="1600" b="1" dirty="0">
                    <a:solidFill>
                      <a:srgbClr val="000000"/>
                    </a:solidFill>
                  </a:endParaRPr>
                </a:p>
              </p:txBody>
            </p:sp>
          </mc:Choice>
          <mc:Fallback>
            <p:sp>
              <p:nvSpPr>
                <p:cNvPr id="7" name="TextBox 6">
                  <a:extLst>
                    <a:ext uri="{FF2B5EF4-FFF2-40B4-BE49-F238E27FC236}">
                      <a16:creationId xmlns:a16="http://schemas.microsoft.com/office/drawing/2014/main" id="{6BE1C10E-B52D-4762-BF5D-765450D7E34F}"/>
                    </a:ext>
                  </a:extLst>
                </p:cNvPr>
                <p:cNvSpPr txBox="1">
                  <a:spLocks noRot="1" noChangeAspect="1" noMove="1" noResize="1" noEditPoints="1" noAdjustHandles="1" noChangeArrowheads="1" noChangeShapeType="1" noTextEdit="1"/>
                </p:cNvSpPr>
                <p:nvPr/>
              </p:nvSpPr>
              <p:spPr>
                <a:xfrm>
                  <a:off x="9249039" y="1600200"/>
                  <a:ext cx="1271310" cy="266035"/>
                </a:xfrm>
                <a:prstGeom prst="rect">
                  <a:avLst/>
                </a:prstGeom>
                <a:blipFill>
                  <a:blip r:embed="rId4"/>
                  <a:stretch>
                    <a:fillRect b="-27907"/>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F294A9C8-B0C7-4713-81BC-AF28670CD294}"/>
              </a:ext>
            </a:extLst>
          </p:cNvPr>
          <p:cNvGrpSpPr/>
          <p:nvPr/>
        </p:nvGrpSpPr>
        <p:grpSpPr>
          <a:xfrm>
            <a:off x="7790688" y="1296332"/>
            <a:ext cx="4042219" cy="5029200"/>
            <a:chOff x="7790688" y="1296332"/>
            <a:chExt cx="4042219" cy="5029200"/>
          </a:xfrm>
        </p:grpSpPr>
        <p:grpSp>
          <p:nvGrpSpPr>
            <p:cNvPr id="5" name="Group 4">
              <a:extLst>
                <a:ext uri="{FF2B5EF4-FFF2-40B4-BE49-F238E27FC236}">
                  <a16:creationId xmlns:a16="http://schemas.microsoft.com/office/drawing/2014/main" id="{95D2385F-B6B5-48A8-B22B-905667D6EF85}"/>
                </a:ext>
              </a:extLst>
            </p:cNvPr>
            <p:cNvGrpSpPr>
              <a:grpSpLocks/>
            </p:cNvGrpSpPr>
            <p:nvPr/>
          </p:nvGrpSpPr>
          <p:grpSpPr>
            <a:xfrm>
              <a:off x="7790688" y="1296332"/>
              <a:ext cx="4042219" cy="5029200"/>
              <a:chOff x="3644290" y="1296332"/>
              <a:chExt cx="4042219" cy="5013604"/>
            </a:xfrm>
          </p:grpSpPr>
          <p:pic>
            <p:nvPicPr>
              <p:cNvPr id="53" name="Picture 52">
                <a:extLst>
                  <a:ext uri="{FF2B5EF4-FFF2-40B4-BE49-F238E27FC236}">
                    <a16:creationId xmlns:a16="http://schemas.microsoft.com/office/drawing/2014/main" id="{2E83C5C4-8D09-44D9-819F-986E63029ED7}"/>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3644290" y="1296332"/>
                <a:ext cx="4042219" cy="5013604"/>
              </a:xfrm>
              <a:prstGeom prst="rect">
                <a:avLst/>
              </a:prstGeom>
              <a:ln w="3175">
                <a:solidFill>
                  <a:srgbClr val="000000"/>
                </a:solidFill>
              </a:ln>
            </p:spPr>
          </p:pic>
          <p:sp>
            <p:nvSpPr>
              <p:cNvPr id="33" name="TextBox 32">
                <a:extLst>
                  <a:ext uri="{FF2B5EF4-FFF2-40B4-BE49-F238E27FC236}">
                    <a16:creationId xmlns:a16="http://schemas.microsoft.com/office/drawing/2014/main" id="{424FD1CC-B5BB-4ED2-B2A1-D89DB643775E}"/>
                  </a:ext>
                </a:extLst>
              </p:cNvPr>
              <p:cNvSpPr txBox="1"/>
              <p:nvPr/>
            </p:nvSpPr>
            <p:spPr>
              <a:xfrm>
                <a:off x="4933594" y="1344454"/>
                <a:ext cx="1784527" cy="246221"/>
              </a:xfrm>
              <a:prstGeom prst="rect">
                <a:avLst/>
              </a:prstGeom>
              <a:noFill/>
            </p:spPr>
            <p:txBody>
              <a:bodyPr wrap="square" tIns="0" bIns="0" rtlCol="0">
                <a:spAutoFit/>
              </a:bodyPr>
              <a:lstStyle/>
              <a:p>
                <a:r>
                  <a:rPr lang="en-US" sz="1600" b="1" dirty="0">
                    <a:solidFill>
                      <a:srgbClr val="000000"/>
                    </a:solidFill>
                  </a:rPr>
                  <a:t>Z Factor: Normal</a:t>
                </a:r>
              </a:p>
            </p:txBody>
          </p:sp>
        </p:gr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AFF8A3E-73F2-4374-B1D1-96CAD7427EE2}"/>
                    </a:ext>
                  </a:extLst>
                </p:cNvPr>
                <p:cNvSpPr txBox="1"/>
                <p:nvPr/>
              </p:nvSpPr>
              <p:spPr>
                <a:xfrm>
                  <a:off x="9235440" y="1600200"/>
                  <a:ext cx="1275265" cy="266227"/>
                </a:xfrm>
                <a:prstGeom prst="rect">
                  <a:avLst/>
                </a:prstGeom>
                <a:noFill/>
              </p:spPr>
              <p:txBody>
                <a:bodyPr wrap="square" tIns="0" bIns="0" rtlCol="0">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𝑍</m:t>
                            </m:r>
                          </m:e>
                          <m:sub>
                            <m:r>
                              <a:rPr lang="en-US" sz="1600" b="0" i="1" smtClean="0">
                                <a:solidFill>
                                  <a:srgbClr val="000000"/>
                                </a:solidFill>
                                <a:latin typeface="Cambria Math" panose="02040503050406030204" pitchFamily="18" charset="0"/>
                              </a:rPr>
                              <m:t>𝑜𝑟𝑖𝑔</m:t>
                            </m:r>
                          </m:sub>
                        </m:sSub>
                        <m:r>
                          <a:rPr lang="en-US" sz="1600" b="0" i="1" smtClean="0">
                            <a:solidFill>
                              <a:srgbClr val="000000"/>
                            </a:solidFill>
                            <a:latin typeface="Cambria Math" panose="02040503050406030204" pitchFamily="18" charset="0"/>
                          </a:rPr>
                          <m:t>=1.00</m:t>
                        </m:r>
                      </m:oMath>
                    </m:oMathPara>
                  </a14:m>
                  <a:endParaRPr lang="en-US" sz="1600" b="1" dirty="0">
                    <a:solidFill>
                      <a:srgbClr val="000000"/>
                    </a:solidFill>
                  </a:endParaRPr>
                </a:p>
              </p:txBody>
            </p:sp>
          </mc:Choice>
          <mc:Fallback>
            <p:sp>
              <p:nvSpPr>
                <p:cNvPr id="8" name="TextBox 7">
                  <a:extLst>
                    <a:ext uri="{FF2B5EF4-FFF2-40B4-BE49-F238E27FC236}">
                      <a16:creationId xmlns:a16="http://schemas.microsoft.com/office/drawing/2014/main" id="{EAFF8A3E-73F2-4374-B1D1-96CAD7427EE2}"/>
                    </a:ext>
                  </a:extLst>
                </p:cNvPr>
                <p:cNvSpPr txBox="1">
                  <a:spLocks noRot="1" noChangeAspect="1" noMove="1" noResize="1" noEditPoints="1" noAdjustHandles="1" noChangeArrowheads="1" noChangeShapeType="1" noTextEdit="1"/>
                </p:cNvSpPr>
                <p:nvPr/>
              </p:nvSpPr>
              <p:spPr>
                <a:xfrm>
                  <a:off x="9235440" y="1600200"/>
                  <a:ext cx="1275265" cy="266227"/>
                </a:xfrm>
                <a:prstGeom prst="rect">
                  <a:avLst/>
                </a:prstGeom>
                <a:blipFill>
                  <a:blip r:embed="rId6"/>
                  <a:stretch>
                    <a:fillRect b="-27907"/>
                  </a:stretch>
                </a:blipFill>
              </p:spPr>
              <p:txBody>
                <a:bodyPr/>
                <a:lstStyle/>
                <a:p>
                  <a:r>
                    <a:rPr lang="en-US">
                      <a:noFill/>
                    </a:rPr>
                    <a:t> </a:t>
                  </a:r>
                </a:p>
              </p:txBody>
            </p:sp>
          </mc:Fallback>
        </mc:AlternateContent>
      </p:gr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Adjusted Z Factor for Hillshade and Shaded Relief</a:t>
            </a:r>
          </a:p>
        </p:txBody>
      </p:sp>
      <p:sp>
        <p:nvSpPr>
          <p:cNvPr id="28" name="Rectangle 27">
            <a:extLst>
              <a:ext uri="{FF2B5EF4-FFF2-40B4-BE49-F238E27FC236}">
                <a16:creationId xmlns:a16="http://schemas.microsoft.com/office/drawing/2014/main" id="{CCCDF651-8EF3-4ACA-95B9-8AC137FC2ECD}"/>
              </a:ext>
            </a:extLst>
          </p:cNvPr>
          <p:cNvSpPr/>
          <p:nvPr/>
        </p:nvSpPr>
        <p:spPr>
          <a:xfrm>
            <a:off x="3541934" y="6272059"/>
            <a:ext cx="1874231" cy="276999"/>
          </a:xfrm>
          <a:prstGeom prst="rect">
            <a:avLst/>
          </a:prstGeom>
        </p:spPr>
        <p:txBody>
          <a:bodyPr wrap="none">
            <a:spAutoFit/>
          </a:bodyPr>
          <a:lstStyle/>
          <a:p>
            <a:pPr algn="r"/>
            <a:r>
              <a:rPr lang="en-US" sz="1200" i="1" dirty="0"/>
              <a:t>graphics are UNCLASSIFIED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6ED180-75B1-4B5D-AD7E-421CEE580662}"/>
                  </a:ext>
                </a:extLst>
              </p:cNvPr>
              <p:cNvSpPr txBox="1"/>
              <p:nvPr/>
            </p:nvSpPr>
            <p:spPr>
              <a:xfrm>
                <a:off x="467194" y="1288534"/>
                <a:ext cx="6123100" cy="4930068"/>
              </a:xfrm>
              <a:prstGeom prst="rect">
                <a:avLst/>
              </a:prstGeom>
              <a:solidFill>
                <a:schemeClr val="bg1"/>
              </a:solidFill>
            </p:spPr>
            <p:txBody>
              <a:bodyPr wrap="square" tIns="0" bIns="0" rtlCol="0">
                <a:spAutoFit/>
              </a:bodyPr>
              <a:lstStyle/>
              <a:p>
                <a:pPr marL="285750" indent="-285750">
                  <a:spcAft>
                    <a:spcPts val="600"/>
                  </a:spcAft>
                  <a:buFont typeface="Arial" panose="020B0604020202020204" pitchFamily="34" charset="0"/>
                  <a:buChar char="•"/>
                </a:pPr>
                <a:r>
                  <a:rPr lang="en-US" dirty="0">
                    <a:solidFill>
                      <a:srgbClr val="000000"/>
                    </a:solidFill>
                  </a:rPr>
                  <a:t>Shaded result is scaled dynamically by </a:t>
                </a:r>
                <a:r>
                  <a:rPr lang="en-US" dirty="0">
                    <a:solidFill>
                      <a:srgbClr val="000000"/>
                    </a:solidFill>
                    <a:hlinkClick r:id="rId7"/>
                  </a:rPr>
                  <a:t>adjusting the Z factor</a:t>
                </a:r>
                <a:r>
                  <a:rPr lang="en-US" dirty="0">
                    <a:solidFill>
                      <a:srgbClr val="000000"/>
                    </a:solidFill>
                  </a:rPr>
                  <a:t>.</a:t>
                </a:r>
              </a:p>
              <a:p>
                <a:pPr marL="285750" indent="-285750">
                  <a:spcAft>
                    <a:spcPts val="600"/>
                  </a:spcAft>
                  <a:buFont typeface="Arial" panose="020B0604020202020204" pitchFamily="34" charset="0"/>
                  <a:buChar char="•"/>
                </a:pPr>
                <a:r>
                  <a:rPr lang="en-US" dirty="0">
                    <a:solidFill>
                      <a:srgbClr val="000000"/>
                    </a:solidFill>
                  </a:rPr>
                  <a:t>Slope is a factor of pixel size, representing the </a:t>
                </a:r>
                <a:r>
                  <a:rPr lang="en-US" i="1" dirty="0">
                    <a:solidFill>
                      <a:srgbClr val="000000"/>
                    </a:solidFill>
                  </a:rPr>
                  <a:t>average</a:t>
                </a:r>
                <a:r>
                  <a:rPr lang="en-US" dirty="0">
                    <a:solidFill>
                      <a:srgbClr val="000000"/>
                    </a:solidFill>
                  </a:rPr>
                  <a:t> slope.</a:t>
                </a:r>
              </a:p>
              <a:p>
                <a:pPr marL="285750" indent="-285750">
                  <a:spcAft>
                    <a:spcPts val="600"/>
                  </a:spcAft>
                  <a:buFont typeface="Arial" panose="020B0604020202020204" pitchFamily="34" charset="0"/>
                  <a:buChar char="•"/>
                </a:pPr>
                <a:r>
                  <a:rPr lang="en-US" dirty="0">
                    <a:solidFill>
                      <a:srgbClr val="000000"/>
                    </a:solidFill>
                  </a:rPr>
                  <a:t>Over larger distances, the average slope decreases.</a:t>
                </a:r>
              </a:p>
              <a:p>
                <a:pPr marL="285750" indent="-285750">
                  <a:buFont typeface="Arial" panose="020B0604020202020204" pitchFamily="34" charset="0"/>
                  <a:buChar char="•"/>
                </a:pPr>
                <a:r>
                  <a:rPr lang="en-US" dirty="0">
                    <a:solidFill>
                      <a:srgbClr val="000000"/>
                    </a:solidFill>
                  </a:rPr>
                  <a:t>Hillshade needs to account for the sampling distance (scale).</a:t>
                </a:r>
              </a:p>
              <a:p>
                <a:endParaRPr lang="en-US" sz="1600"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𝑎𝑑𝑗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𝑜𝑟𝑖𝑔</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𝐹</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𝑆</m:t>
                          </m:r>
                        </m:e>
                        <m:sup>
                          <m:r>
                            <a:rPr lang="en-US" sz="2400" i="1">
                              <a:solidFill>
                                <a:srgbClr val="000000"/>
                              </a:solidFill>
                              <a:latin typeface="Cambria Math" panose="02040503050406030204" pitchFamily="18" charset="0"/>
                            </a:rPr>
                            <m:t>𝑃</m:t>
                          </m:r>
                        </m:sup>
                      </m:sSup>
                    </m:oMath>
                  </m:oMathPara>
                </a14:m>
                <a:endParaRPr lang="en-US" sz="2400" dirty="0">
                  <a:solidFill>
                    <a:srgbClr val="000000"/>
                  </a:solidFill>
                </a:endParaRPr>
              </a:p>
              <a:p>
                <a:endParaRPr lang="en-US" sz="1600" dirty="0">
                  <a:solidFill>
                    <a:srgbClr val="000000"/>
                  </a:solidFill>
                </a:endParaRP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𝑎𝑑𝑗</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Adjusted Z Factor</a:t>
                </a: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𝑜𝑟𝑖𝑔</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Original Z Factor</a:t>
                </a:r>
                <a:r>
                  <a:rPr lang="en-US" dirty="0">
                    <a:solidFill>
                      <a:srgbClr val="000000"/>
                    </a:solidFill>
                  </a:rPr>
                  <a:t>: scaling factor used to convert elevation unit (Z) to horizontal coordinate units;       default = 1.0 when X, Y, Z are in meters</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a:t>
                </a:r>
                <a:r>
                  <a:rPr lang="en-US" dirty="0">
                    <a:solidFill>
                      <a:srgbClr val="000000"/>
                    </a:solidFill>
                  </a:rPr>
                  <a:t>, in meters; maximum of cell size or pixel size</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𝐹</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Factor</a:t>
                </a:r>
                <a:r>
                  <a:rPr lang="en-US" dirty="0">
                    <a:solidFill>
                      <a:srgbClr val="000000"/>
                    </a:solidFill>
                  </a:rPr>
                  <a:t>: controls the rate at which the Z Factor changes; default = 0.024</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Power</a:t>
                </a:r>
                <a:r>
                  <a:rPr lang="en-US" dirty="0">
                    <a:solidFill>
                      <a:srgbClr val="000000"/>
                    </a:solidFill>
                  </a:rPr>
                  <a:t>: exponent applied to Pixel Size;       default = 0.664</a:t>
                </a:r>
              </a:p>
            </p:txBody>
          </p:sp>
        </mc:Choice>
        <mc:Fallback>
          <p:sp>
            <p:nvSpPr>
              <p:cNvPr id="4" name="TextBox 3">
                <a:extLst>
                  <a:ext uri="{FF2B5EF4-FFF2-40B4-BE49-F238E27FC236}">
                    <a16:creationId xmlns:a16="http://schemas.microsoft.com/office/drawing/2014/main" id="{016ED180-75B1-4B5D-AD7E-421CEE580662}"/>
                  </a:ext>
                </a:extLst>
              </p:cNvPr>
              <p:cNvSpPr txBox="1">
                <a:spLocks noRot="1" noChangeAspect="1" noMove="1" noResize="1" noEditPoints="1" noAdjustHandles="1" noChangeArrowheads="1" noChangeShapeType="1" noTextEdit="1"/>
              </p:cNvSpPr>
              <p:nvPr/>
            </p:nvSpPr>
            <p:spPr>
              <a:xfrm>
                <a:off x="467194" y="1288534"/>
                <a:ext cx="6123100" cy="4930068"/>
              </a:xfrm>
              <a:prstGeom prst="rect">
                <a:avLst/>
              </a:prstGeom>
              <a:blipFill>
                <a:blip r:embed="rId8"/>
                <a:stretch>
                  <a:fillRect l="-697" t="-1607" r="-797" b="-197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6DB23F8-E3C8-4F12-AC88-8BEE465E5D97}"/>
              </a:ext>
            </a:extLst>
          </p:cNvPr>
          <p:cNvSpPr/>
          <p:nvPr/>
        </p:nvSpPr>
        <p:spPr>
          <a:xfrm>
            <a:off x="9289423" y="886252"/>
            <a:ext cx="1026691" cy="461665"/>
          </a:xfrm>
          <a:prstGeom prst="rect">
            <a:avLst/>
          </a:prstGeom>
        </p:spPr>
        <p:txBody>
          <a:bodyPr wrap="none">
            <a:spAutoFit/>
          </a:bodyPr>
          <a:lstStyle/>
          <a:p>
            <a:r>
              <a:rPr lang="en-US" sz="2400" b="1" dirty="0">
                <a:solidFill>
                  <a:srgbClr val="000000"/>
                </a:solidFill>
              </a:rPr>
              <a:t>DTED2</a:t>
            </a:r>
            <a:endParaRPr lang="en-US" sz="24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36B1627-E3EF-4EC7-8E9F-5CBDCF9D509F}"/>
                  </a:ext>
                </a:extLst>
              </p:cNvPr>
              <p:cNvSpPr/>
              <p:nvPr/>
            </p:nvSpPr>
            <p:spPr>
              <a:xfrm>
                <a:off x="9750669" y="5073292"/>
                <a:ext cx="2079061" cy="5964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rPr>
                        <m:t>𝑆</m:t>
                      </m:r>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r>
                            <a:rPr lang="en-US" sz="1600">
                              <a:solidFill>
                                <a:srgbClr val="000000"/>
                              </a:solidFill>
                              <a:latin typeface="Cambria Math" panose="02040503050406030204" pitchFamily="18" charset="0"/>
                              <a:ea typeface="Cambria Math" panose="02040503050406030204" pitchFamily="18" charset="0"/>
                            </a:rPr>
                            <m:t>°</m:t>
                          </m:r>
                        </m:num>
                        <m:den>
                          <m:r>
                            <a:rPr lang="en-US" sz="1600">
                              <a:solidFill>
                                <a:srgbClr val="000000"/>
                              </a:solidFill>
                              <a:latin typeface="Cambria Math" panose="02040503050406030204" pitchFamily="18" charset="0"/>
                            </a:rPr>
                            <m:t>800 </m:t>
                          </m:r>
                          <m:r>
                            <m:rPr>
                              <m:sty m:val="p"/>
                            </m:rPr>
                            <a:rPr lang="en-US" sz="1600">
                              <a:solidFill>
                                <a:srgbClr val="000000"/>
                              </a:solidFill>
                              <a:latin typeface="Cambria Math" panose="02040503050406030204" pitchFamily="18" charset="0"/>
                            </a:rPr>
                            <m:t>px</m:t>
                          </m:r>
                        </m:den>
                      </m:f>
                      <m:r>
                        <a:rPr lang="en-US" sz="1600" i="1">
                          <a:solidFill>
                            <a:srgbClr val="000000"/>
                          </a:solidFill>
                          <a:latin typeface="Cambria Math" panose="02040503050406030204" pitchFamily="18" charset="0"/>
                          <a:ea typeface="Cambria Math" panose="02040503050406030204" pitchFamily="18" charset="0"/>
                        </a:rPr>
                        <m:t>≈</m:t>
                      </m:r>
                      <m:r>
                        <a:rPr lang="en-US" sz="1600">
                          <a:solidFill>
                            <a:srgbClr val="000000"/>
                          </a:solidFill>
                          <a:latin typeface="Cambria Math" panose="02040503050406030204" pitchFamily="18" charset="0"/>
                          <a:ea typeface="Cambria Math" panose="02040503050406030204" pitchFamily="18" charset="0"/>
                        </a:rPr>
                        <m:t>138</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m</m:t>
                      </m:r>
                    </m:oMath>
                  </m:oMathPara>
                </a14:m>
                <a:endParaRPr lang="en-US" sz="1600" dirty="0">
                  <a:solidFill>
                    <a:srgbClr val="000000"/>
                  </a:solidFill>
                  <a:latin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836B1627-E3EF-4EC7-8E9F-5CBDCF9D509F}"/>
                  </a:ext>
                </a:extLst>
              </p:cNvPr>
              <p:cNvSpPr>
                <a:spLocks noRot="1" noChangeAspect="1" noMove="1" noResize="1" noEditPoints="1" noAdjustHandles="1" noChangeArrowheads="1" noChangeShapeType="1" noTextEdit="1"/>
              </p:cNvSpPr>
              <p:nvPr/>
            </p:nvSpPr>
            <p:spPr>
              <a:xfrm>
                <a:off x="9750669" y="5073292"/>
                <a:ext cx="2079061" cy="596445"/>
              </a:xfrm>
              <a:prstGeom prst="rect">
                <a:avLst/>
              </a:prstGeom>
              <a:blipFill>
                <a:blip r:embed="rId9"/>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499BB20-A684-4FE7-B317-B550B8032795}"/>
              </a:ext>
            </a:extLst>
          </p:cNvPr>
          <p:cNvSpPr txBox="1"/>
          <p:nvPr/>
        </p:nvSpPr>
        <p:spPr>
          <a:xfrm>
            <a:off x="7415051" y="6140866"/>
            <a:ext cx="372346" cy="184666"/>
          </a:xfrm>
          <a:prstGeom prst="rect">
            <a:avLst/>
          </a:prstGeom>
          <a:noFill/>
        </p:spPr>
        <p:txBody>
          <a:bodyPr wrap="none" lIns="0" tIns="0" rIns="27432" bIns="0" rtlCol="0">
            <a:spAutoFit/>
          </a:bodyPr>
          <a:lstStyle/>
          <a:p>
            <a:pPr algn="r"/>
            <a:r>
              <a:rPr lang="en-US" sz="1200" dirty="0">
                <a:solidFill>
                  <a:srgbClr val="000000"/>
                </a:solidFill>
              </a:rPr>
              <a:t>36° N</a:t>
            </a:r>
          </a:p>
        </p:txBody>
      </p:sp>
      <p:sp>
        <p:nvSpPr>
          <p:cNvPr id="22" name="TextBox 21">
            <a:extLst>
              <a:ext uri="{FF2B5EF4-FFF2-40B4-BE49-F238E27FC236}">
                <a16:creationId xmlns:a16="http://schemas.microsoft.com/office/drawing/2014/main" id="{E662D348-51A6-4667-B77A-5BA03C3CFAAD}"/>
              </a:ext>
            </a:extLst>
          </p:cNvPr>
          <p:cNvSpPr txBox="1"/>
          <p:nvPr/>
        </p:nvSpPr>
        <p:spPr>
          <a:xfrm>
            <a:off x="11490663" y="1085702"/>
            <a:ext cx="339067" cy="203133"/>
          </a:xfrm>
          <a:prstGeom prst="rect">
            <a:avLst/>
          </a:prstGeom>
          <a:noFill/>
        </p:spPr>
        <p:txBody>
          <a:bodyPr wrap="none" lIns="0" tIns="0" rIns="18288" bIns="18288" rtlCol="0">
            <a:spAutoFit/>
          </a:bodyPr>
          <a:lstStyle/>
          <a:p>
            <a:pPr algn="r"/>
            <a:r>
              <a:rPr lang="en-US" sz="1200" dirty="0">
                <a:solidFill>
                  <a:srgbClr val="000000"/>
                </a:solidFill>
              </a:rPr>
              <a:t>11° E</a:t>
            </a:r>
          </a:p>
        </p:txBody>
      </p:sp>
      <p:cxnSp>
        <p:nvCxnSpPr>
          <p:cNvPr id="23" name="Straight Connector 22">
            <a:extLst>
              <a:ext uri="{FF2B5EF4-FFF2-40B4-BE49-F238E27FC236}">
                <a16:creationId xmlns:a16="http://schemas.microsoft.com/office/drawing/2014/main" id="{BDD20955-2071-4164-952B-B5A7797BC950}"/>
              </a:ext>
            </a:extLst>
          </p:cNvPr>
          <p:cNvCxnSpPr>
            <a:cxnSpLocks/>
          </p:cNvCxnSpPr>
          <p:nvPr/>
        </p:nvCxnSpPr>
        <p:spPr>
          <a:xfrm flipV="1">
            <a:off x="11831344" y="1060704"/>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0EFC19-7951-4E4C-AE6E-BA5DA05C234A}"/>
              </a:ext>
            </a:extLst>
          </p:cNvPr>
          <p:cNvCxnSpPr>
            <a:cxnSpLocks/>
          </p:cNvCxnSpPr>
          <p:nvPr/>
        </p:nvCxnSpPr>
        <p:spPr>
          <a:xfrm rot="16200000" flipV="1">
            <a:off x="7671423" y="6210852"/>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4BA15D-A024-40F6-BFDE-C83419007D02}"/>
              </a:ext>
            </a:extLst>
          </p:cNvPr>
          <p:cNvCxnSpPr>
            <a:cxnSpLocks/>
          </p:cNvCxnSpPr>
          <p:nvPr/>
        </p:nvCxnSpPr>
        <p:spPr>
          <a:xfrm flipV="1">
            <a:off x="7788803" y="1079293"/>
            <a:ext cx="0" cy="20954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C80F0CA-E3EC-4A88-BD18-139BAD9B75C4}"/>
              </a:ext>
            </a:extLst>
          </p:cNvPr>
          <p:cNvSpPr txBox="1"/>
          <p:nvPr/>
        </p:nvSpPr>
        <p:spPr>
          <a:xfrm>
            <a:off x="7787927" y="1095316"/>
            <a:ext cx="348300" cy="193899"/>
          </a:xfrm>
          <a:prstGeom prst="rect">
            <a:avLst/>
          </a:prstGeom>
          <a:noFill/>
        </p:spPr>
        <p:txBody>
          <a:bodyPr wrap="none" lIns="27432" tIns="0" rIns="0" bIns="9144" rtlCol="0">
            <a:spAutoFit/>
          </a:bodyPr>
          <a:lstStyle>
            <a:defPPr>
              <a:defRPr lang="en-US"/>
            </a:defPPr>
            <a:lvl1pPr>
              <a:defRPr sz="1200">
                <a:solidFill>
                  <a:srgbClr val="000000"/>
                </a:solidFill>
              </a:defRPr>
            </a:lvl1pPr>
          </a:lstStyle>
          <a:p>
            <a:r>
              <a:rPr lang="en-US" dirty="0"/>
              <a:t>10° E</a:t>
            </a:r>
          </a:p>
        </p:txBody>
      </p:sp>
      <p:sp>
        <p:nvSpPr>
          <p:cNvPr id="27" name="TextBox 26">
            <a:extLst>
              <a:ext uri="{FF2B5EF4-FFF2-40B4-BE49-F238E27FC236}">
                <a16:creationId xmlns:a16="http://schemas.microsoft.com/office/drawing/2014/main" id="{21B45C1F-F510-4464-A1D5-A248ABB06095}"/>
              </a:ext>
            </a:extLst>
          </p:cNvPr>
          <p:cNvSpPr txBox="1"/>
          <p:nvPr/>
        </p:nvSpPr>
        <p:spPr>
          <a:xfrm>
            <a:off x="7415051" y="1291102"/>
            <a:ext cx="372346" cy="184666"/>
          </a:xfrm>
          <a:prstGeom prst="rect">
            <a:avLst/>
          </a:prstGeom>
          <a:noFill/>
        </p:spPr>
        <p:txBody>
          <a:bodyPr wrap="none" lIns="0" tIns="0" rIns="27432" bIns="0" rtlCol="0">
            <a:spAutoFit/>
          </a:bodyPr>
          <a:lstStyle/>
          <a:p>
            <a:pPr algn="r"/>
            <a:r>
              <a:rPr lang="en-US" sz="1200" dirty="0">
                <a:solidFill>
                  <a:srgbClr val="000000"/>
                </a:solidFill>
              </a:rPr>
              <a:t>37° N</a:t>
            </a:r>
          </a:p>
        </p:txBody>
      </p:sp>
      <p:cxnSp>
        <p:nvCxnSpPr>
          <p:cNvPr id="29" name="Straight Connector 28">
            <a:extLst>
              <a:ext uri="{FF2B5EF4-FFF2-40B4-BE49-F238E27FC236}">
                <a16:creationId xmlns:a16="http://schemas.microsoft.com/office/drawing/2014/main" id="{E8D59CB9-555B-4239-A37A-DDF4B6D5A64F}"/>
              </a:ext>
            </a:extLst>
          </p:cNvPr>
          <p:cNvCxnSpPr>
            <a:cxnSpLocks/>
          </p:cNvCxnSpPr>
          <p:nvPr/>
        </p:nvCxnSpPr>
        <p:spPr>
          <a:xfrm rot="16200000" flipV="1">
            <a:off x="7671423" y="1178975"/>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82EDD8-4EDB-401B-AF79-F5055176FB5A}"/>
              </a:ext>
            </a:extLst>
          </p:cNvPr>
          <p:cNvGrpSpPr/>
          <p:nvPr/>
        </p:nvGrpSpPr>
        <p:grpSpPr>
          <a:xfrm>
            <a:off x="6584487" y="2733645"/>
            <a:ext cx="1076029" cy="2138978"/>
            <a:chOff x="5611131" y="4101812"/>
            <a:chExt cx="1303564" cy="2138978"/>
          </a:xfrm>
        </p:grpSpPr>
        <p:pic>
          <p:nvPicPr>
            <p:cNvPr id="32" name="Picture 31">
              <a:extLst>
                <a:ext uri="{FF2B5EF4-FFF2-40B4-BE49-F238E27FC236}">
                  <a16:creationId xmlns:a16="http://schemas.microsoft.com/office/drawing/2014/main" id="{F7011C39-44A5-43F7-95B9-4122FA66234E}"/>
                </a:ext>
              </a:extLst>
            </p:cNvPr>
            <p:cNvPicPr>
              <a:picLocks noChangeAspect="1"/>
            </p:cNvPicPr>
            <p:nvPr/>
          </p:nvPicPr>
          <p:blipFill>
            <a:blip r:embed="rId10"/>
            <a:stretch>
              <a:fillRect/>
            </a:stretch>
          </p:blipFill>
          <p:spPr>
            <a:xfrm>
              <a:off x="6597703" y="4271089"/>
              <a:ext cx="316992" cy="1828801"/>
            </a:xfrm>
            <a:prstGeom prst="rect">
              <a:avLst/>
            </a:prstGeom>
            <a:ln w="3175">
              <a:solidFill>
                <a:srgbClr val="000000"/>
              </a:solidFill>
            </a:ln>
          </p:spPr>
        </p:pic>
        <p:sp>
          <p:nvSpPr>
            <p:cNvPr id="34" name="TextBox 33">
              <a:extLst>
                <a:ext uri="{FF2B5EF4-FFF2-40B4-BE49-F238E27FC236}">
                  <a16:creationId xmlns:a16="http://schemas.microsoft.com/office/drawing/2014/main" id="{CCB31522-0008-41D8-A733-55954CE2AAAA}"/>
                </a:ext>
              </a:extLst>
            </p:cNvPr>
            <p:cNvSpPr txBox="1"/>
            <p:nvPr/>
          </p:nvSpPr>
          <p:spPr>
            <a:xfrm>
              <a:off x="5914102" y="5902236"/>
              <a:ext cx="604341" cy="338554"/>
            </a:xfrm>
            <a:prstGeom prst="rect">
              <a:avLst/>
            </a:prstGeom>
            <a:noFill/>
          </p:spPr>
          <p:txBody>
            <a:bodyPr wrap="none" rtlCol="0">
              <a:spAutoFit/>
            </a:bodyPr>
            <a:lstStyle/>
            <a:p>
              <a:pPr algn="r"/>
              <a:r>
                <a:rPr lang="en-US" sz="1600" dirty="0">
                  <a:solidFill>
                    <a:srgbClr val="000000"/>
                  </a:solidFill>
                </a:rPr>
                <a:t>0 m</a:t>
              </a:r>
            </a:p>
          </p:txBody>
        </p:sp>
        <p:sp>
          <p:nvSpPr>
            <p:cNvPr id="35" name="TextBox 34">
              <a:extLst>
                <a:ext uri="{FF2B5EF4-FFF2-40B4-BE49-F238E27FC236}">
                  <a16:creationId xmlns:a16="http://schemas.microsoft.com/office/drawing/2014/main" id="{5267D753-8049-47E9-ACA1-A941A6DAF6C7}"/>
                </a:ext>
              </a:extLst>
            </p:cNvPr>
            <p:cNvSpPr txBox="1"/>
            <p:nvPr/>
          </p:nvSpPr>
          <p:spPr>
            <a:xfrm>
              <a:off x="5611131" y="4101812"/>
              <a:ext cx="983026" cy="338554"/>
            </a:xfrm>
            <a:prstGeom prst="rect">
              <a:avLst/>
            </a:prstGeom>
            <a:noFill/>
          </p:spPr>
          <p:txBody>
            <a:bodyPr wrap="none" rtlCol="0">
              <a:spAutoFit/>
            </a:bodyPr>
            <a:lstStyle/>
            <a:p>
              <a:pPr algn="r"/>
              <a:r>
                <a:rPr lang="en-US" sz="1600" dirty="0">
                  <a:solidFill>
                    <a:srgbClr val="000000"/>
                  </a:solidFill>
                </a:rPr>
                <a:t>1094 m</a:t>
              </a:r>
            </a:p>
          </p:txBody>
        </p:sp>
      </p:grpSp>
    </p:spTree>
    <p:extLst>
      <p:ext uri="{BB962C8B-B14F-4D97-AF65-F5344CB8AC3E}">
        <p14:creationId xmlns:p14="http://schemas.microsoft.com/office/powerpoint/2010/main" val="31784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5000"/>
                                  </p:stCondLst>
                                  <p:childTnLst>
                                    <p:set>
                                      <p:cBhvr>
                                        <p:cTn id="6" dur="1" fill="hold">
                                          <p:stCondLst>
                                            <p:cond delay="0"/>
                                          </p:stCondLst>
                                        </p:cTn>
                                        <p:tgtEl>
                                          <p:spTgt spid="11"/>
                                        </p:tgtEl>
                                        <p:attrNameLst>
                                          <p:attrName>style.visibility</p:attrName>
                                        </p:attrNameLst>
                                      </p:cBhvr>
                                      <p:to>
                                        <p:strVal val="hidden"/>
                                      </p:to>
                                    </p:set>
                                  </p:childTnLst>
                                </p:cTn>
                              </p:par>
                            </p:childTnLst>
                          </p:cTn>
                        </p:par>
                        <p:par>
                          <p:cTn id="7" fill="hold">
                            <p:stCondLst>
                              <p:cond delay="15000"/>
                            </p:stCondLst>
                            <p:childTnLst>
                              <p:par>
                                <p:cTn id="8" presetID="1" presetClass="entr" presetSubtype="0" fill="hold" nodeType="afterEffect">
                                  <p:stCondLst>
                                    <p:cond delay="5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0"/>
                            </p:stCondLst>
                            <p:childTnLst>
                              <p:par>
                                <p:cTn id="11" presetID="1" presetClass="exit" presetSubtype="0" fill="hold" nodeType="afterEffect">
                                  <p:stCondLst>
                                    <p:cond delay="5000"/>
                                  </p:stCondLst>
                                  <p:childTnLst>
                                    <p:set>
                                      <p:cBhvr>
                                        <p:cTn id="12" dur="1" fill="hold">
                                          <p:stCondLst>
                                            <p:cond delay="0"/>
                                          </p:stCondLst>
                                        </p:cTn>
                                        <p:tgtEl>
                                          <p:spTgt spid="11"/>
                                        </p:tgtEl>
                                        <p:attrNameLst>
                                          <p:attrName>style.visibility</p:attrName>
                                        </p:attrNameLst>
                                      </p:cBhvr>
                                      <p:to>
                                        <p:strVal val="hidden"/>
                                      </p:to>
                                    </p:set>
                                  </p:childTnLst>
                                </p:cTn>
                              </p:par>
                            </p:childTnLst>
                          </p:cTn>
                        </p:par>
                        <p:par>
                          <p:cTn id="13" fill="hold">
                            <p:stCondLst>
                              <p:cond delay="25000"/>
                            </p:stCondLst>
                            <p:childTnLst>
                              <p:par>
                                <p:cTn id="14" presetID="1" presetClass="entr" presetSubtype="0" fill="hold" nodeType="afterEffect">
                                  <p:stCondLst>
                                    <p:cond delay="50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30000"/>
                            </p:stCondLst>
                            <p:childTnLst>
                              <p:par>
                                <p:cTn id="17" presetID="1" presetClass="exit" presetSubtype="0" fill="hold" nodeType="afterEffect">
                                  <p:stCondLst>
                                    <p:cond delay="5000"/>
                                  </p:stCondLst>
                                  <p:childTnLst>
                                    <p:set>
                                      <p:cBhvr>
                                        <p:cTn id="18" dur="1" fill="hold">
                                          <p:stCondLst>
                                            <p:cond delay="0"/>
                                          </p:stCondLst>
                                        </p:cTn>
                                        <p:tgtEl>
                                          <p:spTgt spid="11"/>
                                        </p:tgtEl>
                                        <p:attrNameLst>
                                          <p:attrName>style.visibility</p:attrName>
                                        </p:attrNameLst>
                                      </p:cBhvr>
                                      <p:to>
                                        <p:strVal val="hidden"/>
                                      </p:to>
                                    </p:set>
                                  </p:childTnLst>
                                </p:cTn>
                              </p:par>
                            </p:childTnLst>
                          </p:cTn>
                        </p:par>
                        <p:par>
                          <p:cTn id="19" fill="hold">
                            <p:stCondLst>
                              <p:cond delay="35000"/>
                            </p:stCondLst>
                            <p:childTnLst>
                              <p:par>
                                <p:cTn id="20" presetID="1" presetClass="entr" presetSubtype="0" fill="hold" nodeType="afterEffect">
                                  <p:stCondLst>
                                    <p:cond delay="50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40000"/>
                            </p:stCondLst>
                            <p:childTnLst>
                              <p:par>
                                <p:cTn id="23" presetID="1" presetClass="exit" presetSubtype="0" fill="hold" nodeType="afterEffect">
                                  <p:stCondLst>
                                    <p:cond delay="500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45000"/>
                            </p:stCondLst>
                            <p:childTnLst>
                              <p:par>
                                <p:cTn id="26" presetID="1" presetClass="entr" presetSubtype="0" fill="hold" nodeType="afterEffect">
                                  <p:stCondLst>
                                    <p:cond delay="500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50000"/>
                            </p:stCondLst>
                            <p:childTnLst>
                              <p:par>
                                <p:cTn id="29" presetID="1" presetClass="exit" presetSubtype="0" fill="hold" nodeType="afterEffect">
                                  <p:stCondLst>
                                    <p:cond delay="500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11CFF41-FE54-47B8-B73D-BEEFA1A1D9EA}"/>
              </a:ext>
            </a:extLst>
          </p:cNvPr>
          <p:cNvGrpSpPr/>
          <p:nvPr/>
        </p:nvGrpSpPr>
        <p:grpSpPr>
          <a:xfrm>
            <a:off x="7790688" y="1296332"/>
            <a:ext cx="4041648" cy="5029200"/>
            <a:chOff x="7804287" y="1296332"/>
            <a:chExt cx="4041648" cy="5029200"/>
          </a:xfrm>
        </p:grpSpPr>
        <p:pic>
          <p:nvPicPr>
            <p:cNvPr id="45" name="Picture 44">
              <a:extLst>
                <a:ext uri="{FF2B5EF4-FFF2-40B4-BE49-F238E27FC236}">
                  <a16:creationId xmlns:a16="http://schemas.microsoft.com/office/drawing/2014/main" id="{320718DE-6D46-4D3A-9D15-0E3AFC250F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04287" y="1296332"/>
              <a:ext cx="4041648" cy="5029200"/>
            </a:xfrm>
            <a:prstGeom prst="rect">
              <a:avLst/>
            </a:prstGeom>
            <a:ln w="3175">
              <a:solidFill>
                <a:srgbClr val="000000"/>
              </a:solidFill>
            </a:ln>
          </p:spPr>
        </p:pic>
        <p:sp>
          <p:nvSpPr>
            <p:cNvPr id="31" name="TextBox 30">
              <a:extLst>
                <a:ext uri="{FF2B5EF4-FFF2-40B4-BE49-F238E27FC236}">
                  <a16:creationId xmlns:a16="http://schemas.microsoft.com/office/drawing/2014/main" id="{846EC7D7-33AF-4F54-B452-EB991D37565C}"/>
                </a:ext>
              </a:extLst>
            </p:cNvPr>
            <p:cNvSpPr txBox="1"/>
            <p:nvPr/>
          </p:nvSpPr>
          <p:spPr>
            <a:xfrm>
              <a:off x="9093591" y="1344454"/>
              <a:ext cx="1784527" cy="246221"/>
            </a:xfrm>
            <a:prstGeom prst="rect">
              <a:avLst/>
            </a:prstGeom>
            <a:noFill/>
          </p:spPr>
          <p:txBody>
            <a:bodyPr wrap="square" tIns="0" bIns="0" rtlCol="0">
              <a:spAutoFit/>
            </a:bodyPr>
            <a:lstStyle/>
            <a:p>
              <a:r>
                <a:rPr lang="en-US" sz="1600" b="1" dirty="0">
                  <a:solidFill>
                    <a:srgbClr val="000000"/>
                  </a:solidFill>
                </a:rPr>
                <a:t>Z Factor: Adjusted</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BE1C10E-B52D-4762-BF5D-765450D7E34F}"/>
                    </a:ext>
                  </a:extLst>
                </p:cNvPr>
                <p:cNvSpPr txBox="1"/>
                <p:nvPr/>
              </p:nvSpPr>
              <p:spPr>
                <a:xfrm>
                  <a:off x="9249039" y="1600200"/>
                  <a:ext cx="1271310" cy="266035"/>
                </a:xfrm>
                <a:prstGeom prst="rect">
                  <a:avLst/>
                </a:prstGeom>
                <a:noFill/>
              </p:spPr>
              <p:txBody>
                <a:bodyPr wrap="square" tIns="0" bIns="0" rtlCol="0">
                  <a:spAutoFit/>
                </a:bodyPr>
                <a:lstStyle/>
                <a:p>
                  <a:pPr/>
                  <a14:m>
                    <m:oMathPara xmlns:m="http://schemas.openxmlformats.org/officeDocument/2006/math">
                      <m:oMathParaPr>
                        <m:jc m:val="left"/>
                      </m:oMathParaPr>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𝑍</m:t>
                            </m:r>
                          </m:e>
                          <m:sub>
                            <m:r>
                              <a:rPr lang="en-US" sz="1600" i="1">
                                <a:solidFill>
                                  <a:srgbClr val="000000"/>
                                </a:solidFill>
                                <a:latin typeface="Cambria Math" panose="02040503050406030204" pitchFamily="18" charset="0"/>
                              </a:rPr>
                              <m:t>𝑎𝑑𝑗</m:t>
                            </m:r>
                          </m:sub>
                        </m:sSub>
                        <m:r>
                          <a:rPr lang="en-US" sz="1600" b="0" i="1" smtClean="0">
                            <a:solidFill>
                              <a:srgbClr val="000000"/>
                            </a:solidFill>
                            <a:latin typeface="Cambria Math" panose="02040503050406030204" pitchFamily="18" charset="0"/>
                          </a:rPr>
                          <m:t>=1.73</m:t>
                        </m:r>
                      </m:oMath>
                    </m:oMathPara>
                  </a14:m>
                  <a:endParaRPr lang="en-US" sz="1600" b="1" dirty="0">
                    <a:solidFill>
                      <a:srgbClr val="000000"/>
                    </a:solidFill>
                  </a:endParaRPr>
                </a:p>
              </p:txBody>
            </p:sp>
          </mc:Choice>
          <mc:Fallback>
            <p:sp>
              <p:nvSpPr>
                <p:cNvPr id="7" name="TextBox 6">
                  <a:extLst>
                    <a:ext uri="{FF2B5EF4-FFF2-40B4-BE49-F238E27FC236}">
                      <a16:creationId xmlns:a16="http://schemas.microsoft.com/office/drawing/2014/main" id="{6BE1C10E-B52D-4762-BF5D-765450D7E34F}"/>
                    </a:ext>
                  </a:extLst>
                </p:cNvPr>
                <p:cNvSpPr txBox="1">
                  <a:spLocks noRot="1" noChangeAspect="1" noMove="1" noResize="1" noEditPoints="1" noAdjustHandles="1" noChangeArrowheads="1" noChangeShapeType="1" noTextEdit="1"/>
                </p:cNvSpPr>
                <p:nvPr/>
              </p:nvSpPr>
              <p:spPr>
                <a:xfrm>
                  <a:off x="9249039" y="1600200"/>
                  <a:ext cx="1271310" cy="266035"/>
                </a:xfrm>
                <a:prstGeom prst="rect">
                  <a:avLst/>
                </a:prstGeom>
                <a:blipFill>
                  <a:blip r:embed="rId4"/>
                  <a:stretch>
                    <a:fillRect b="-27907"/>
                  </a:stretch>
                </a:blipFill>
              </p:spPr>
              <p:txBody>
                <a:bodyPr/>
                <a:lstStyle/>
                <a:p>
                  <a:r>
                    <a:rPr lang="en-US">
                      <a:noFill/>
                    </a:rPr>
                    <a:t> </a:t>
                  </a:r>
                </a:p>
              </p:txBody>
            </p:sp>
          </mc:Fallback>
        </mc:AlternateContent>
      </p:gr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Adjusted Z Factor for Hillshade and Shaded Relief</a:t>
            </a:r>
          </a:p>
        </p:txBody>
      </p:sp>
      <p:sp>
        <p:nvSpPr>
          <p:cNvPr id="28" name="Rectangle 27">
            <a:extLst>
              <a:ext uri="{FF2B5EF4-FFF2-40B4-BE49-F238E27FC236}">
                <a16:creationId xmlns:a16="http://schemas.microsoft.com/office/drawing/2014/main" id="{CCCDF651-8EF3-4ACA-95B9-8AC137FC2ECD}"/>
              </a:ext>
            </a:extLst>
          </p:cNvPr>
          <p:cNvSpPr/>
          <p:nvPr/>
        </p:nvSpPr>
        <p:spPr>
          <a:xfrm>
            <a:off x="3541934" y="6272059"/>
            <a:ext cx="1874231" cy="276999"/>
          </a:xfrm>
          <a:prstGeom prst="rect">
            <a:avLst/>
          </a:prstGeom>
        </p:spPr>
        <p:txBody>
          <a:bodyPr wrap="none">
            <a:spAutoFit/>
          </a:bodyPr>
          <a:lstStyle/>
          <a:p>
            <a:pPr algn="r"/>
            <a:r>
              <a:rPr lang="en-US" sz="1200" i="1" dirty="0"/>
              <a:t>graphics are UNCLASSIFIED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16ED180-75B1-4B5D-AD7E-421CEE580662}"/>
                  </a:ext>
                </a:extLst>
              </p:cNvPr>
              <p:cNvSpPr txBox="1"/>
              <p:nvPr/>
            </p:nvSpPr>
            <p:spPr>
              <a:xfrm>
                <a:off x="467194" y="1288534"/>
                <a:ext cx="6123100" cy="4930068"/>
              </a:xfrm>
              <a:prstGeom prst="rect">
                <a:avLst/>
              </a:prstGeom>
              <a:solidFill>
                <a:schemeClr val="bg1"/>
              </a:solidFill>
            </p:spPr>
            <p:txBody>
              <a:bodyPr wrap="square" tIns="0" bIns="0" rtlCol="0">
                <a:spAutoFit/>
              </a:bodyPr>
              <a:lstStyle/>
              <a:p>
                <a:pPr marL="285750" indent="-285750">
                  <a:spcAft>
                    <a:spcPts val="600"/>
                  </a:spcAft>
                  <a:buFont typeface="Arial" panose="020B0604020202020204" pitchFamily="34" charset="0"/>
                  <a:buChar char="•"/>
                </a:pPr>
                <a:r>
                  <a:rPr lang="en-US" dirty="0">
                    <a:solidFill>
                      <a:srgbClr val="000000"/>
                    </a:solidFill>
                  </a:rPr>
                  <a:t>Shaded result is scaled dynamically by </a:t>
                </a:r>
                <a:r>
                  <a:rPr lang="en-US" dirty="0">
                    <a:solidFill>
                      <a:srgbClr val="000000"/>
                    </a:solidFill>
                    <a:hlinkClick r:id="rId5"/>
                  </a:rPr>
                  <a:t>adjusting the Z factor</a:t>
                </a:r>
                <a:r>
                  <a:rPr lang="en-US" dirty="0">
                    <a:solidFill>
                      <a:srgbClr val="000000"/>
                    </a:solidFill>
                  </a:rPr>
                  <a:t>.</a:t>
                </a:r>
              </a:p>
              <a:p>
                <a:pPr marL="285750" indent="-285750">
                  <a:spcAft>
                    <a:spcPts val="600"/>
                  </a:spcAft>
                  <a:buFont typeface="Arial" panose="020B0604020202020204" pitchFamily="34" charset="0"/>
                  <a:buChar char="•"/>
                </a:pPr>
                <a:r>
                  <a:rPr lang="en-US" dirty="0">
                    <a:solidFill>
                      <a:srgbClr val="000000"/>
                    </a:solidFill>
                  </a:rPr>
                  <a:t>Slope is a factor of pixel size, representing the </a:t>
                </a:r>
                <a:r>
                  <a:rPr lang="en-US" i="1" dirty="0">
                    <a:solidFill>
                      <a:srgbClr val="000000"/>
                    </a:solidFill>
                  </a:rPr>
                  <a:t>average</a:t>
                </a:r>
                <a:r>
                  <a:rPr lang="en-US" dirty="0">
                    <a:solidFill>
                      <a:srgbClr val="000000"/>
                    </a:solidFill>
                  </a:rPr>
                  <a:t> slope.</a:t>
                </a:r>
              </a:p>
              <a:p>
                <a:pPr marL="285750" indent="-285750">
                  <a:spcAft>
                    <a:spcPts val="600"/>
                  </a:spcAft>
                  <a:buFont typeface="Arial" panose="020B0604020202020204" pitchFamily="34" charset="0"/>
                  <a:buChar char="•"/>
                </a:pPr>
                <a:r>
                  <a:rPr lang="en-US" dirty="0">
                    <a:solidFill>
                      <a:srgbClr val="000000"/>
                    </a:solidFill>
                  </a:rPr>
                  <a:t>Over larger distances, the average slope decreases.</a:t>
                </a:r>
              </a:p>
              <a:p>
                <a:pPr marL="285750" indent="-285750">
                  <a:buFont typeface="Arial" panose="020B0604020202020204" pitchFamily="34" charset="0"/>
                  <a:buChar char="•"/>
                </a:pPr>
                <a:r>
                  <a:rPr lang="en-US" dirty="0">
                    <a:solidFill>
                      <a:srgbClr val="000000"/>
                    </a:solidFill>
                  </a:rPr>
                  <a:t>Hillshade needs to account for the sampling distance (scale).</a:t>
                </a:r>
              </a:p>
              <a:p>
                <a:endParaRPr lang="en-US" sz="1600" dirty="0">
                  <a:solidFill>
                    <a:srgbClr val="000000"/>
                  </a:solidFill>
                </a:endParaRPr>
              </a:p>
              <a:p>
                <a:pPr/>
                <a14:m>
                  <m:oMathPara xmlns:m="http://schemas.openxmlformats.org/officeDocument/2006/math">
                    <m:oMathParaPr>
                      <m:jc m:val="centerGroup"/>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𝑎𝑑𝑗</m:t>
                          </m:r>
                        </m:sub>
                      </m:sSub>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𝑍</m:t>
                          </m:r>
                        </m:e>
                        <m:sub>
                          <m:r>
                            <a:rPr lang="en-US" sz="2400" i="1">
                              <a:solidFill>
                                <a:srgbClr val="000000"/>
                              </a:solidFill>
                              <a:latin typeface="Cambria Math" panose="02040503050406030204" pitchFamily="18" charset="0"/>
                            </a:rPr>
                            <m:t>𝑜𝑟𝑖𝑔</m:t>
                          </m:r>
                        </m:sub>
                      </m:sSub>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𝐹</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ea typeface="Cambria Math" panose="02040503050406030204" pitchFamily="18" charset="0"/>
                            </a:rPr>
                            <m:t>×</m:t>
                          </m:r>
                          <m:r>
                            <a:rPr lang="en-US" sz="2400" i="1">
                              <a:solidFill>
                                <a:srgbClr val="000000"/>
                              </a:solidFill>
                              <a:latin typeface="Cambria Math" panose="02040503050406030204" pitchFamily="18" charset="0"/>
                            </a:rPr>
                            <m:t>𝑆</m:t>
                          </m:r>
                        </m:e>
                        <m:sup>
                          <m:r>
                            <a:rPr lang="en-US" sz="2400" i="1">
                              <a:solidFill>
                                <a:srgbClr val="000000"/>
                              </a:solidFill>
                              <a:latin typeface="Cambria Math" panose="02040503050406030204" pitchFamily="18" charset="0"/>
                            </a:rPr>
                            <m:t>𝑃</m:t>
                          </m:r>
                        </m:sup>
                      </m:sSup>
                    </m:oMath>
                  </m:oMathPara>
                </a14:m>
                <a:endParaRPr lang="en-US" sz="2400" dirty="0">
                  <a:solidFill>
                    <a:srgbClr val="000000"/>
                  </a:solidFill>
                </a:endParaRPr>
              </a:p>
              <a:p>
                <a:endParaRPr lang="en-US" sz="1600" dirty="0">
                  <a:solidFill>
                    <a:srgbClr val="000000"/>
                  </a:solidFill>
                </a:endParaRP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𝑎𝑑𝑗</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Adjusted Z Factor</a:t>
                </a:r>
              </a:p>
              <a:p>
                <a:pPr marL="685800" indent="-685800">
                  <a:spcAft>
                    <a:spcPts val="300"/>
                  </a:spcAft>
                  <a:tabLst>
                    <a:tab pos="685800" algn="l"/>
                  </a:tabLst>
                </a:pPr>
                <a14:m>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𝑍</m:t>
                        </m:r>
                      </m:e>
                      <m:sub>
                        <m:r>
                          <a:rPr lang="en-US" i="1">
                            <a:solidFill>
                              <a:srgbClr val="000000"/>
                            </a:solidFill>
                            <a:latin typeface="Cambria Math" panose="02040503050406030204" pitchFamily="18" charset="0"/>
                          </a:rPr>
                          <m:t>𝑜𝑟𝑖𝑔</m:t>
                        </m:r>
                      </m:sub>
                    </m:sSub>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Original Z Factor</a:t>
                </a:r>
                <a:r>
                  <a:rPr lang="en-US" dirty="0">
                    <a:solidFill>
                      <a:srgbClr val="000000"/>
                    </a:solidFill>
                  </a:rPr>
                  <a:t>: scaling factor used to convert elevation unit (Z) to horizontal coordinate units;       default = 1.0 when X, Y, Z are in meters</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𝑆</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a:t>
                </a:r>
                <a:r>
                  <a:rPr lang="en-US" dirty="0">
                    <a:solidFill>
                      <a:srgbClr val="000000"/>
                    </a:solidFill>
                  </a:rPr>
                  <a:t>, in meters; maximum of cell size or pixel size</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𝐹</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Factor</a:t>
                </a:r>
                <a:r>
                  <a:rPr lang="en-US" dirty="0">
                    <a:solidFill>
                      <a:srgbClr val="000000"/>
                    </a:solidFill>
                  </a:rPr>
                  <a:t>: controls the rate at which the Z Factor changes; default = 0.024</a:t>
                </a:r>
              </a:p>
              <a:p>
                <a:pPr marL="685800" indent="-685800">
                  <a:spcAft>
                    <a:spcPts val="300"/>
                  </a:spcAft>
                  <a:tabLst>
                    <a:tab pos="685800" algn="l"/>
                  </a:tabLst>
                </a:pPr>
                <a14:m>
                  <m:oMath xmlns:m="http://schemas.openxmlformats.org/officeDocument/2006/math">
                    <m:r>
                      <a:rPr lang="en-US" i="1">
                        <a:solidFill>
                          <a:srgbClr val="000000"/>
                        </a:solidFill>
                        <a:latin typeface="Cambria Math" panose="02040503050406030204" pitchFamily="18" charset="0"/>
                      </a:rPr>
                      <m:t>𝑃</m:t>
                    </m:r>
                    <m:r>
                      <a:rPr lang="en-US" i="1">
                        <a:solidFill>
                          <a:srgbClr val="000000"/>
                        </a:solidFill>
                        <a:latin typeface="Cambria Math" panose="02040503050406030204" pitchFamily="18" charset="0"/>
                      </a:rPr>
                      <m:t> </m:t>
                    </m:r>
                  </m:oMath>
                </a14:m>
                <a:r>
                  <a:rPr lang="en-US" dirty="0">
                    <a:solidFill>
                      <a:srgbClr val="000000"/>
                    </a:solidFill>
                  </a:rPr>
                  <a:t>	</a:t>
                </a:r>
                <a:r>
                  <a:rPr lang="en-US" b="1" dirty="0">
                    <a:solidFill>
                      <a:srgbClr val="000000"/>
                    </a:solidFill>
                  </a:rPr>
                  <a:t>Pixel Size Power</a:t>
                </a:r>
                <a:r>
                  <a:rPr lang="en-US" dirty="0">
                    <a:solidFill>
                      <a:srgbClr val="000000"/>
                    </a:solidFill>
                  </a:rPr>
                  <a:t>: exponent applied to Pixel Size;       default = 0.664</a:t>
                </a:r>
              </a:p>
            </p:txBody>
          </p:sp>
        </mc:Choice>
        <mc:Fallback>
          <p:sp>
            <p:nvSpPr>
              <p:cNvPr id="4" name="TextBox 3">
                <a:extLst>
                  <a:ext uri="{FF2B5EF4-FFF2-40B4-BE49-F238E27FC236}">
                    <a16:creationId xmlns:a16="http://schemas.microsoft.com/office/drawing/2014/main" id="{016ED180-75B1-4B5D-AD7E-421CEE580662}"/>
                  </a:ext>
                </a:extLst>
              </p:cNvPr>
              <p:cNvSpPr txBox="1">
                <a:spLocks noRot="1" noChangeAspect="1" noMove="1" noResize="1" noEditPoints="1" noAdjustHandles="1" noChangeArrowheads="1" noChangeShapeType="1" noTextEdit="1"/>
              </p:cNvSpPr>
              <p:nvPr/>
            </p:nvSpPr>
            <p:spPr>
              <a:xfrm>
                <a:off x="467194" y="1288534"/>
                <a:ext cx="6123100" cy="4930068"/>
              </a:xfrm>
              <a:prstGeom prst="rect">
                <a:avLst/>
              </a:prstGeom>
              <a:blipFill>
                <a:blip r:embed="rId6"/>
                <a:stretch>
                  <a:fillRect l="-697" t="-1607" r="-797" b="-197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6DB23F8-E3C8-4F12-AC88-8BEE465E5D97}"/>
              </a:ext>
            </a:extLst>
          </p:cNvPr>
          <p:cNvSpPr/>
          <p:nvPr/>
        </p:nvSpPr>
        <p:spPr>
          <a:xfrm>
            <a:off x="9289423" y="886252"/>
            <a:ext cx="1026691" cy="461665"/>
          </a:xfrm>
          <a:prstGeom prst="rect">
            <a:avLst/>
          </a:prstGeom>
        </p:spPr>
        <p:txBody>
          <a:bodyPr wrap="none">
            <a:spAutoFit/>
          </a:bodyPr>
          <a:lstStyle/>
          <a:p>
            <a:r>
              <a:rPr lang="en-US" sz="2400" b="1" dirty="0">
                <a:solidFill>
                  <a:srgbClr val="000000"/>
                </a:solidFill>
              </a:rPr>
              <a:t>DTED2</a:t>
            </a:r>
            <a:endParaRPr lang="en-US" sz="24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36B1627-E3EF-4EC7-8E9F-5CBDCF9D509F}"/>
                  </a:ext>
                </a:extLst>
              </p:cNvPr>
              <p:cNvSpPr/>
              <p:nvPr/>
            </p:nvSpPr>
            <p:spPr>
              <a:xfrm>
                <a:off x="9750669" y="5073292"/>
                <a:ext cx="2079061" cy="59644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rPr>
                        <m:t>𝑆</m:t>
                      </m:r>
                      <m:r>
                        <a:rPr lang="en-US" sz="1600" i="1">
                          <a:solidFill>
                            <a:srgbClr val="000000"/>
                          </a:solidFill>
                          <a:latin typeface="Cambria Math" panose="02040503050406030204" pitchFamily="18" charset="0"/>
                        </a:rPr>
                        <m:t>=</m:t>
                      </m:r>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1</m:t>
                          </m:r>
                          <m:r>
                            <a:rPr lang="en-US" sz="1600">
                              <a:solidFill>
                                <a:srgbClr val="000000"/>
                              </a:solidFill>
                              <a:latin typeface="Cambria Math" panose="02040503050406030204" pitchFamily="18" charset="0"/>
                              <a:ea typeface="Cambria Math" panose="02040503050406030204" pitchFamily="18" charset="0"/>
                            </a:rPr>
                            <m:t>°</m:t>
                          </m:r>
                        </m:num>
                        <m:den>
                          <m:r>
                            <a:rPr lang="en-US" sz="1600">
                              <a:solidFill>
                                <a:srgbClr val="000000"/>
                              </a:solidFill>
                              <a:latin typeface="Cambria Math" panose="02040503050406030204" pitchFamily="18" charset="0"/>
                            </a:rPr>
                            <m:t>800 </m:t>
                          </m:r>
                          <m:r>
                            <m:rPr>
                              <m:sty m:val="p"/>
                            </m:rPr>
                            <a:rPr lang="en-US" sz="1600">
                              <a:solidFill>
                                <a:srgbClr val="000000"/>
                              </a:solidFill>
                              <a:latin typeface="Cambria Math" panose="02040503050406030204" pitchFamily="18" charset="0"/>
                            </a:rPr>
                            <m:t>px</m:t>
                          </m:r>
                        </m:den>
                      </m:f>
                      <m:r>
                        <a:rPr lang="en-US" sz="1600" i="1">
                          <a:solidFill>
                            <a:srgbClr val="000000"/>
                          </a:solidFill>
                          <a:latin typeface="Cambria Math" panose="02040503050406030204" pitchFamily="18" charset="0"/>
                          <a:ea typeface="Cambria Math" panose="02040503050406030204" pitchFamily="18" charset="0"/>
                        </a:rPr>
                        <m:t>≈</m:t>
                      </m:r>
                      <m:r>
                        <a:rPr lang="en-US" sz="1600">
                          <a:solidFill>
                            <a:srgbClr val="000000"/>
                          </a:solidFill>
                          <a:latin typeface="Cambria Math" panose="02040503050406030204" pitchFamily="18" charset="0"/>
                          <a:ea typeface="Cambria Math" panose="02040503050406030204" pitchFamily="18" charset="0"/>
                        </a:rPr>
                        <m:t>138</m:t>
                      </m:r>
                      <m:r>
                        <a:rPr lang="en-US" sz="1600">
                          <a:solidFill>
                            <a:srgbClr val="000000"/>
                          </a:solidFill>
                          <a:latin typeface="Cambria Math" panose="02040503050406030204" pitchFamily="18" charset="0"/>
                        </a:rPr>
                        <m:t> </m:t>
                      </m:r>
                      <m:r>
                        <m:rPr>
                          <m:sty m:val="p"/>
                        </m:rPr>
                        <a:rPr lang="en-US" sz="1600">
                          <a:solidFill>
                            <a:srgbClr val="000000"/>
                          </a:solidFill>
                          <a:latin typeface="Cambria Math" panose="02040503050406030204" pitchFamily="18" charset="0"/>
                        </a:rPr>
                        <m:t>m</m:t>
                      </m:r>
                    </m:oMath>
                  </m:oMathPara>
                </a14:m>
                <a:endParaRPr lang="en-US" sz="1600" dirty="0">
                  <a:solidFill>
                    <a:srgbClr val="000000"/>
                  </a:solidFill>
                  <a:latin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836B1627-E3EF-4EC7-8E9F-5CBDCF9D509F}"/>
                  </a:ext>
                </a:extLst>
              </p:cNvPr>
              <p:cNvSpPr>
                <a:spLocks noRot="1" noChangeAspect="1" noMove="1" noResize="1" noEditPoints="1" noAdjustHandles="1" noChangeArrowheads="1" noChangeShapeType="1" noTextEdit="1"/>
              </p:cNvSpPr>
              <p:nvPr/>
            </p:nvSpPr>
            <p:spPr>
              <a:xfrm>
                <a:off x="9750669" y="5073292"/>
                <a:ext cx="2079061" cy="596445"/>
              </a:xfrm>
              <a:prstGeom prst="rect">
                <a:avLst/>
              </a:prstGeom>
              <a:blipFill>
                <a:blip r:embed="rId9"/>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0499BB20-A684-4FE7-B317-B550B8032795}"/>
              </a:ext>
            </a:extLst>
          </p:cNvPr>
          <p:cNvSpPr txBox="1"/>
          <p:nvPr/>
        </p:nvSpPr>
        <p:spPr>
          <a:xfrm>
            <a:off x="7415051" y="6140866"/>
            <a:ext cx="372346" cy="184666"/>
          </a:xfrm>
          <a:prstGeom prst="rect">
            <a:avLst/>
          </a:prstGeom>
          <a:noFill/>
        </p:spPr>
        <p:txBody>
          <a:bodyPr wrap="none" lIns="0" tIns="0" rIns="27432" bIns="0" rtlCol="0">
            <a:spAutoFit/>
          </a:bodyPr>
          <a:lstStyle/>
          <a:p>
            <a:pPr algn="r"/>
            <a:r>
              <a:rPr lang="en-US" sz="1200" dirty="0">
                <a:solidFill>
                  <a:srgbClr val="000000"/>
                </a:solidFill>
              </a:rPr>
              <a:t>36° N</a:t>
            </a:r>
          </a:p>
        </p:txBody>
      </p:sp>
      <p:sp>
        <p:nvSpPr>
          <p:cNvPr id="22" name="TextBox 21">
            <a:extLst>
              <a:ext uri="{FF2B5EF4-FFF2-40B4-BE49-F238E27FC236}">
                <a16:creationId xmlns:a16="http://schemas.microsoft.com/office/drawing/2014/main" id="{E662D348-51A6-4667-B77A-5BA03C3CFAAD}"/>
              </a:ext>
            </a:extLst>
          </p:cNvPr>
          <p:cNvSpPr txBox="1"/>
          <p:nvPr/>
        </p:nvSpPr>
        <p:spPr>
          <a:xfrm>
            <a:off x="11490663" y="1085702"/>
            <a:ext cx="339067" cy="203133"/>
          </a:xfrm>
          <a:prstGeom prst="rect">
            <a:avLst/>
          </a:prstGeom>
          <a:noFill/>
        </p:spPr>
        <p:txBody>
          <a:bodyPr wrap="none" lIns="0" tIns="0" rIns="18288" bIns="18288" rtlCol="0">
            <a:spAutoFit/>
          </a:bodyPr>
          <a:lstStyle/>
          <a:p>
            <a:pPr algn="r"/>
            <a:r>
              <a:rPr lang="en-US" sz="1200" dirty="0">
                <a:solidFill>
                  <a:srgbClr val="000000"/>
                </a:solidFill>
              </a:rPr>
              <a:t>11° E</a:t>
            </a:r>
          </a:p>
        </p:txBody>
      </p:sp>
      <p:cxnSp>
        <p:nvCxnSpPr>
          <p:cNvPr id="23" name="Straight Connector 22">
            <a:extLst>
              <a:ext uri="{FF2B5EF4-FFF2-40B4-BE49-F238E27FC236}">
                <a16:creationId xmlns:a16="http://schemas.microsoft.com/office/drawing/2014/main" id="{BDD20955-2071-4164-952B-B5A7797BC950}"/>
              </a:ext>
            </a:extLst>
          </p:cNvPr>
          <p:cNvCxnSpPr>
            <a:cxnSpLocks/>
          </p:cNvCxnSpPr>
          <p:nvPr/>
        </p:nvCxnSpPr>
        <p:spPr>
          <a:xfrm flipV="1">
            <a:off x="11831344" y="1060704"/>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0EFC19-7951-4E4C-AE6E-BA5DA05C234A}"/>
              </a:ext>
            </a:extLst>
          </p:cNvPr>
          <p:cNvCxnSpPr>
            <a:cxnSpLocks/>
          </p:cNvCxnSpPr>
          <p:nvPr/>
        </p:nvCxnSpPr>
        <p:spPr>
          <a:xfrm rot="16200000" flipV="1">
            <a:off x="7671423" y="6210852"/>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4BA15D-A024-40F6-BFDE-C83419007D02}"/>
              </a:ext>
            </a:extLst>
          </p:cNvPr>
          <p:cNvCxnSpPr>
            <a:cxnSpLocks/>
          </p:cNvCxnSpPr>
          <p:nvPr/>
        </p:nvCxnSpPr>
        <p:spPr>
          <a:xfrm flipV="1">
            <a:off x="7788803" y="1079293"/>
            <a:ext cx="0" cy="20954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C80F0CA-E3EC-4A88-BD18-139BAD9B75C4}"/>
              </a:ext>
            </a:extLst>
          </p:cNvPr>
          <p:cNvSpPr txBox="1"/>
          <p:nvPr/>
        </p:nvSpPr>
        <p:spPr>
          <a:xfrm>
            <a:off x="7787927" y="1095316"/>
            <a:ext cx="348300" cy="193899"/>
          </a:xfrm>
          <a:prstGeom prst="rect">
            <a:avLst/>
          </a:prstGeom>
          <a:noFill/>
        </p:spPr>
        <p:txBody>
          <a:bodyPr wrap="none" lIns="27432" tIns="0" rIns="0" bIns="9144" rtlCol="0">
            <a:spAutoFit/>
          </a:bodyPr>
          <a:lstStyle>
            <a:defPPr>
              <a:defRPr lang="en-US"/>
            </a:defPPr>
            <a:lvl1pPr>
              <a:defRPr sz="1200">
                <a:solidFill>
                  <a:srgbClr val="000000"/>
                </a:solidFill>
              </a:defRPr>
            </a:lvl1pPr>
          </a:lstStyle>
          <a:p>
            <a:r>
              <a:rPr lang="en-US" dirty="0"/>
              <a:t>10° E</a:t>
            </a:r>
          </a:p>
        </p:txBody>
      </p:sp>
      <p:sp>
        <p:nvSpPr>
          <p:cNvPr id="27" name="TextBox 26">
            <a:extLst>
              <a:ext uri="{FF2B5EF4-FFF2-40B4-BE49-F238E27FC236}">
                <a16:creationId xmlns:a16="http://schemas.microsoft.com/office/drawing/2014/main" id="{21B45C1F-F510-4464-A1D5-A248ABB06095}"/>
              </a:ext>
            </a:extLst>
          </p:cNvPr>
          <p:cNvSpPr txBox="1"/>
          <p:nvPr/>
        </p:nvSpPr>
        <p:spPr>
          <a:xfrm>
            <a:off x="7415051" y="1291102"/>
            <a:ext cx="372346" cy="184666"/>
          </a:xfrm>
          <a:prstGeom prst="rect">
            <a:avLst/>
          </a:prstGeom>
          <a:noFill/>
        </p:spPr>
        <p:txBody>
          <a:bodyPr wrap="none" lIns="0" tIns="0" rIns="27432" bIns="0" rtlCol="0">
            <a:spAutoFit/>
          </a:bodyPr>
          <a:lstStyle/>
          <a:p>
            <a:pPr algn="r"/>
            <a:r>
              <a:rPr lang="en-US" sz="1200" dirty="0">
                <a:solidFill>
                  <a:srgbClr val="000000"/>
                </a:solidFill>
              </a:rPr>
              <a:t>37° N</a:t>
            </a:r>
          </a:p>
        </p:txBody>
      </p:sp>
      <p:cxnSp>
        <p:nvCxnSpPr>
          <p:cNvPr id="29" name="Straight Connector 28">
            <a:extLst>
              <a:ext uri="{FF2B5EF4-FFF2-40B4-BE49-F238E27FC236}">
                <a16:creationId xmlns:a16="http://schemas.microsoft.com/office/drawing/2014/main" id="{E8D59CB9-555B-4239-A37A-DDF4B6D5A64F}"/>
              </a:ext>
            </a:extLst>
          </p:cNvPr>
          <p:cNvCxnSpPr>
            <a:cxnSpLocks/>
          </p:cNvCxnSpPr>
          <p:nvPr/>
        </p:nvCxnSpPr>
        <p:spPr>
          <a:xfrm rot="16200000" flipV="1">
            <a:off x="7671423" y="1178975"/>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382EDD8-4EDB-401B-AF79-F5055176FB5A}"/>
              </a:ext>
            </a:extLst>
          </p:cNvPr>
          <p:cNvGrpSpPr/>
          <p:nvPr/>
        </p:nvGrpSpPr>
        <p:grpSpPr>
          <a:xfrm>
            <a:off x="6584487" y="2733645"/>
            <a:ext cx="1076029" cy="2138978"/>
            <a:chOff x="5611131" y="4101812"/>
            <a:chExt cx="1303564" cy="2138978"/>
          </a:xfrm>
        </p:grpSpPr>
        <p:pic>
          <p:nvPicPr>
            <p:cNvPr id="32" name="Picture 31">
              <a:extLst>
                <a:ext uri="{FF2B5EF4-FFF2-40B4-BE49-F238E27FC236}">
                  <a16:creationId xmlns:a16="http://schemas.microsoft.com/office/drawing/2014/main" id="{F7011C39-44A5-43F7-95B9-4122FA66234E}"/>
                </a:ext>
              </a:extLst>
            </p:cNvPr>
            <p:cNvPicPr>
              <a:picLocks noChangeAspect="1"/>
            </p:cNvPicPr>
            <p:nvPr/>
          </p:nvPicPr>
          <p:blipFill>
            <a:blip r:embed="rId10"/>
            <a:stretch>
              <a:fillRect/>
            </a:stretch>
          </p:blipFill>
          <p:spPr>
            <a:xfrm>
              <a:off x="6597703" y="4271089"/>
              <a:ext cx="316992" cy="1828801"/>
            </a:xfrm>
            <a:prstGeom prst="rect">
              <a:avLst/>
            </a:prstGeom>
            <a:ln w="3175">
              <a:solidFill>
                <a:srgbClr val="000000"/>
              </a:solidFill>
            </a:ln>
          </p:spPr>
        </p:pic>
        <p:sp>
          <p:nvSpPr>
            <p:cNvPr id="34" name="TextBox 33">
              <a:extLst>
                <a:ext uri="{FF2B5EF4-FFF2-40B4-BE49-F238E27FC236}">
                  <a16:creationId xmlns:a16="http://schemas.microsoft.com/office/drawing/2014/main" id="{CCB31522-0008-41D8-A733-55954CE2AAAA}"/>
                </a:ext>
              </a:extLst>
            </p:cNvPr>
            <p:cNvSpPr txBox="1"/>
            <p:nvPr/>
          </p:nvSpPr>
          <p:spPr>
            <a:xfrm>
              <a:off x="5914102" y="5902236"/>
              <a:ext cx="604341" cy="338554"/>
            </a:xfrm>
            <a:prstGeom prst="rect">
              <a:avLst/>
            </a:prstGeom>
            <a:noFill/>
          </p:spPr>
          <p:txBody>
            <a:bodyPr wrap="none" rtlCol="0">
              <a:spAutoFit/>
            </a:bodyPr>
            <a:lstStyle/>
            <a:p>
              <a:pPr algn="r"/>
              <a:r>
                <a:rPr lang="en-US" sz="1600" dirty="0">
                  <a:solidFill>
                    <a:srgbClr val="000000"/>
                  </a:solidFill>
                </a:rPr>
                <a:t>0 m</a:t>
              </a:r>
            </a:p>
          </p:txBody>
        </p:sp>
        <p:sp>
          <p:nvSpPr>
            <p:cNvPr id="35" name="TextBox 34">
              <a:extLst>
                <a:ext uri="{FF2B5EF4-FFF2-40B4-BE49-F238E27FC236}">
                  <a16:creationId xmlns:a16="http://schemas.microsoft.com/office/drawing/2014/main" id="{5267D753-8049-47E9-ACA1-A941A6DAF6C7}"/>
                </a:ext>
              </a:extLst>
            </p:cNvPr>
            <p:cNvSpPr txBox="1"/>
            <p:nvPr/>
          </p:nvSpPr>
          <p:spPr>
            <a:xfrm>
              <a:off x="5611131" y="4101812"/>
              <a:ext cx="983026" cy="338554"/>
            </a:xfrm>
            <a:prstGeom prst="rect">
              <a:avLst/>
            </a:prstGeom>
            <a:noFill/>
          </p:spPr>
          <p:txBody>
            <a:bodyPr wrap="none" rtlCol="0">
              <a:spAutoFit/>
            </a:bodyPr>
            <a:lstStyle/>
            <a:p>
              <a:pPr algn="r"/>
              <a:r>
                <a:rPr lang="en-US" sz="1600" dirty="0">
                  <a:solidFill>
                    <a:srgbClr val="000000"/>
                  </a:solidFill>
                </a:rPr>
                <a:t>1094 m</a:t>
              </a:r>
            </a:p>
          </p:txBody>
        </p:sp>
      </p:grpSp>
    </p:spTree>
    <p:extLst>
      <p:ext uri="{BB962C8B-B14F-4D97-AF65-F5344CB8AC3E}">
        <p14:creationId xmlns:p14="http://schemas.microsoft.com/office/powerpoint/2010/main" val="67784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3C3E98-415C-4E4D-947D-9D5787743007}"/>
              </a:ext>
            </a:extLst>
          </p:cNvPr>
          <p:cNvSpPr>
            <a:spLocks noGrp="1"/>
          </p:cNvSpPr>
          <p:nvPr>
            <p:ph type="title"/>
          </p:nvPr>
        </p:nvSpPr>
        <p:spPr/>
        <p:txBody>
          <a:bodyPr/>
          <a:lstStyle/>
          <a:p>
            <a:r>
              <a:rPr lang="en-US" dirty="0"/>
              <a:t>GRiD Derived Raster Products – Potential Thumbnail Sources</a:t>
            </a:r>
          </a:p>
        </p:txBody>
      </p:sp>
      <p:sp>
        <p:nvSpPr>
          <p:cNvPr id="5" name="Content Placeholder 4">
            <a:extLst>
              <a:ext uri="{FF2B5EF4-FFF2-40B4-BE49-F238E27FC236}">
                <a16:creationId xmlns:a16="http://schemas.microsoft.com/office/drawing/2014/main" id="{8ADBE7C0-4702-4C9B-A9C3-49EFFF5DDC82}"/>
              </a:ext>
            </a:extLst>
          </p:cNvPr>
          <p:cNvSpPr>
            <a:spLocks noGrp="1"/>
          </p:cNvSpPr>
          <p:nvPr>
            <p:ph idx="1"/>
          </p:nvPr>
        </p:nvSpPr>
        <p:spPr>
          <a:xfrm>
            <a:off x="609600" y="1600204"/>
            <a:ext cx="10972800" cy="4902196"/>
          </a:xfrm>
        </p:spPr>
        <p:txBody>
          <a:bodyPr>
            <a:normAutofit/>
          </a:bodyPr>
          <a:lstStyle/>
          <a:p>
            <a:r>
              <a:rPr lang="en-US" dirty="0"/>
              <a:t>SFNE is collaborating with Precise Imagery and Elevation Services (PIES) to create “derived raster products” for DEM analysis.</a:t>
            </a:r>
          </a:p>
          <a:p>
            <a:r>
              <a:rPr lang="en-US" dirty="0"/>
              <a:t>The full-resolution products may be downsampled to metadata thumbnails.</a:t>
            </a:r>
          </a:p>
          <a:p>
            <a:r>
              <a:rPr lang="en-US" dirty="0"/>
              <a:t>Shaded relief images will be viewable as GRiD Map overlays.</a:t>
            </a:r>
          </a:p>
          <a:p>
            <a:r>
              <a:rPr lang="en-US" dirty="0"/>
              <a:t>Other thumbnail types may be viewed in a metadata summary in a separate window, such as the TREx examples on the previous slides.</a:t>
            </a:r>
          </a:p>
          <a:p>
            <a:r>
              <a:rPr lang="en-US" dirty="0"/>
              <a:t>Initially, five product types will be available:</a:t>
            </a:r>
          </a:p>
          <a:p>
            <a:pPr lvl="1"/>
            <a:r>
              <a:rPr lang="en-US" dirty="0"/>
              <a:t>Hillshade</a:t>
            </a:r>
          </a:p>
          <a:p>
            <a:pPr lvl="1"/>
            <a:r>
              <a:rPr lang="en-US" dirty="0"/>
              <a:t>Shaded relief</a:t>
            </a:r>
          </a:p>
          <a:p>
            <a:pPr lvl="1"/>
            <a:r>
              <a:rPr lang="en-US" dirty="0"/>
              <a:t>Slope</a:t>
            </a:r>
          </a:p>
          <a:p>
            <a:pPr lvl="1"/>
            <a:r>
              <a:rPr lang="en-US" dirty="0"/>
              <a:t>Shaded slope</a:t>
            </a:r>
          </a:p>
          <a:p>
            <a:pPr lvl="1"/>
            <a:r>
              <a:rPr lang="en-US" dirty="0"/>
              <a:t>Aspect</a:t>
            </a:r>
          </a:p>
          <a:p>
            <a:endParaRPr lang="en-US" dirty="0"/>
          </a:p>
        </p:txBody>
      </p:sp>
      <p:sp>
        <p:nvSpPr>
          <p:cNvPr id="6" name="Text Placeholder 5">
            <a:extLst>
              <a:ext uri="{FF2B5EF4-FFF2-40B4-BE49-F238E27FC236}">
                <a16:creationId xmlns:a16="http://schemas.microsoft.com/office/drawing/2014/main" id="{AE08D6B2-54A9-4AF7-AF92-620299E3AA58}"/>
              </a:ext>
            </a:extLst>
          </p:cNvPr>
          <p:cNvSpPr>
            <a:spLocks noGrp="1"/>
          </p:cNvSpPr>
          <p:nvPr>
            <p:ph type="body" sz="quarter" idx="15"/>
          </p:nvPr>
        </p:nvSpPr>
        <p:spPr/>
        <p:txBody>
          <a:bodyPr>
            <a:normAutofit fontScale="85000" lnSpcReduction="20000"/>
          </a:bodyPr>
          <a:lstStyle/>
          <a:p>
            <a:r>
              <a:rPr lang="en-US" dirty="0"/>
              <a:t>UNCLASSIFIED</a:t>
            </a:r>
          </a:p>
        </p:txBody>
      </p:sp>
      <p:sp>
        <p:nvSpPr>
          <p:cNvPr id="7" name="Text Placeholder 6">
            <a:extLst>
              <a:ext uri="{FF2B5EF4-FFF2-40B4-BE49-F238E27FC236}">
                <a16:creationId xmlns:a16="http://schemas.microsoft.com/office/drawing/2014/main" id="{9AA924E3-AD66-4748-B4FB-D970EC25EF6D}"/>
              </a:ext>
            </a:extLst>
          </p:cNvPr>
          <p:cNvSpPr>
            <a:spLocks noGrp="1"/>
          </p:cNvSpPr>
          <p:nvPr>
            <p:ph type="body" sz="quarter" idx="16"/>
          </p:nvPr>
        </p:nvSpPr>
        <p:spPr/>
        <p:txBody>
          <a:bodyPr>
            <a:normAutofit fontScale="85000" lnSpcReduction="20000"/>
          </a:bodyPr>
          <a:lstStyle/>
          <a:p>
            <a:r>
              <a:rPr lang="en-US" dirty="0"/>
              <a:t>UNCLASSIFIED</a:t>
            </a:r>
          </a:p>
        </p:txBody>
      </p:sp>
    </p:spTree>
    <p:extLst>
      <p:ext uri="{BB962C8B-B14F-4D97-AF65-F5344CB8AC3E}">
        <p14:creationId xmlns:p14="http://schemas.microsoft.com/office/powerpoint/2010/main" val="334675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7151-7627-4ABA-9E1C-43A0E41799D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DEBDDCE-E3B9-4C12-979E-71DA9AB7848E}"/>
              </a:ext>
            </a:extLst>
          </p:cNvPr>
          <p:cNvSpPr>
            <a:spLocks noGrp="1"/>
          </p:cNvSpPr>
          <p:nvPr>
            <p:ph idx="1"/>
          </p:nvPr>
        </p:nvSpPr>
        <p:spPr/>
        <p:txBody>
          <a:bodyPr>
            <a:normAutofit/>
          </a:bodyPr>
          <a:lstStyle/>
          <a:p>
            <a:r>
              <a:rPr lang="en-US" dirty="0"/>
              <a:t>Thumbnails allow analysts to check reliability of quality metrics, and to identify probable error locations.</a:t>
            </a:r>
          </a:p>
          <a:p>
            <a:r>
              <a:rPr lang="en-US" dirty="0"/>
              <a:t>Uses are not limited to shaded relief – effective for assessing quality, source data, water bodies, slope, urban development, etc.</a:t>
            </a:r>
          </a:p>
          <a:p>
            <a:r>
              <a:rPr lang="en-US" dirty="0"/>
              <a:t>SFNE (Source Foundation Elevation) Division has optimized thumbnail styling, already in use for DGED data.</a:t>
            </a:r>
          </a:p>
          <a:p>
            <a:r>
              <a:rPr lang="en-US" dirty="0"/>
              <a:t>Multiple thumbnails can be viewed in a web browser using the NSG Elevation Metadata Implementation Specification (NEMIS) XML template.</a:t>
            </a:r>
          </a:p>
          <a:p>
            <a:r>
              <a:rPr lang="en-US" dirty="0"/>
              <a:t>Transparency highlights void areas and supports overlay with other datasets.</a:t>
            </a:r>
          </a:p>
          <a:p>
            <a:r>
              <a:rPr lang="en-US" dirty="0"/>
              <a:t>Point cloud thumbnails can be expanded from standard color and intensity.</a:t>
            </a:r>
          </a:p>
          <a:p>
            <a:pPr marL="0" indent="0">
              <a:buNone/>
            </a:pPr>
            <a:endParaRPr lang="en-US" dirty="0"/>
          </a:p>
        </p:txBody>
      </p:sp>
      <p:sp>
        <p:nvSpPr>
          <p:cNvPr id="4" name="Text Placeholder 3">
            <a:extLst>
              <a:ext uri="{FF2B5EF4-FFF2-40B4-BE49-F238E27FC236}">
                <a16:creationId xmlns:a16="http://schemas.microsoft.com/office/drawing/2014/main" id="{44FBA130-40DA-4DB5-92FF-22F3B64D20C8}"/>
              </a:ext>
            </a:extLst>
          </p:cNvPr>
          <p:cNvSpPr>
            <a:spLocks noGrp="1"/>
          </p:cNvSpPr>
          <p:nvPr>
            <p:ph type="body" sz="quarter" idx="15"/>
          </p:nvPr>
        </p:nvSpPr>
        <p:spPr/>
        <p:txBody>
          <a:bodyPr>
            <a:normAutofit fontScale="85000" lnSpcReduction="20000"/>
          </a:bodyPr>
          <a:lstStyle/>
          <a:p>
            <a:r>
              <a:rPr lang="en-US" dirty="0"/>
              <a:t>UNCLASSIFIED</a:t>
            </a:r>
          </a:p>
        </p:txBody>
      </p:sp>
      <p:sp>
        <p:nvSpPr>
          <p:cNvPr id="5" name="Text Placeholder 4">
            <a:extLst>
              <a:ext uri="{FF2B5EF4-FFF2-40B4-BE49-F238E27FC236}">
                <a16:creationId xmlns:a16="http://schemas.microsoft.com/office/drawing/2014/main" id="{E70FB769-35C5-4E17-AD6F-7F53459ED535}"/>
              </a:ext>
            </a:extLst>
          </p:cNvPr>
          <p:cNvSpPr>
            <a:spLocks noGrp="1"/>
          </p:cNvSpPr>
          <p:nvPr>
            <p:ph type="body" sz="quarter" idx="16"/>
          </p:nvPr>
        </p:nvSpPr>
        <p:spPr/>
        <p:txBody>
          <a:bodyPr>
            <a:normAutofit fontScale="85000" lnSpcReduction="20000"/>
          </a:bodyPr>
          <a:lstStyle/>
          <a:p>
            <a:r>
              <a:rPr lang="en-US" dirty="0"/>
              <a:t>UNCLASSIFIED</a:t>
            </a:r>
          </a:p>
        </p:txBody>
      </p:sp>
    </p:spTree>
    <p:extLst>
      <p:ext uri="{BB962C8B-B14F-4D97-AF65-F5344CB8AC3E}">
        <p14:creationId xmlns:p14="http://schemas.microsoft.com/office/powerpoint/2010/main" val="406377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7E5BE0-869E-4115-A30E-128B58D27A2E}"/>
              </a:ext>
            </a:extLst>
          </p:cNvPr>
          <p:cNvGrpSpPr/>
          <p:nvPr/>
        </p:nvGrpSpPr>
        <p:grpSpPr>
          <a:xfrm>
            <a:off x="685800" y="1288534"/>
            <a:ext cx="5029200" cy="5282103"/>
            <a:chOff x="685800" y="1288534"/>
            <a:chExt cx="5029200" cy="5282103"/>
          </a:xfrm>
        </p:grpSpPr>
        <p:sp>
          <p:nvSpPr>
            <p:cNvPr id="33" name="TextBox 32">
              <a:extLst>
                <a:ext uri="{FF2B5EF4-FFF2-40B4-BE49-F238E27FC236}">
                  <a16:creationId xmlns:a16="http://schemas.microsoft.com/office/drawing/2014/main" id="{424FD1CC-B5BB-4ED2-B2A1-D89DB643775E}"/>
                </a:ext>
              </a:extLst>
            </p:cNvPr>
            <p:cNvSpPr txBox="1"/>
            <p:nvPr/>
          </p:nvSpPr>
          <p:spPr>
            <a:xfrm>
              <a:off x="685800" y="6324416"/>
              <a:ext cx="1828800" cy="246221"/>
            </a:xfrm>
            <a:prstGeom prst="rect">
              <a:avLst/>
            </a:prstGeom>
            <a:solidFill>
              <a:schemeClr val="bg1"/>
            </a:solidFill>
          </p:spPr>
          <p:txBody>
            <a:bodyPr wrap="square" tIns="0" bIns="0" rtlCol="0">
              <a:spAutoFit/>
            </a:bodyPr>
            <a:lstStyle/>
            <a:p>
              <a:r>
                <a:rPr lang="en-US" sz="1600" b="1" dirty="0">
                  <a:solidFill>
                    <a:srgbClr val="000000"/>
                  </a:solidFill>
                </a:rPr>
                <a:t>Slope</a:t>
              </a:r>
            </a:p>
          </p:txBody>
        </p:sp>
        <p:grpSp>
          <p:nvGrpSpPr>
            <p:cNvPr id="4" name="Group 3">
              <a:extLst>
                <a:ext uri="{FF2B5EF4-FFF2-40B4-BE49-F238E27FC236}">
                  <a16:creationId xmlns:a16="http://schemas.microsoft.com/office/drawing/2014/main" id="{42264A51-8D3B-4777-8630-ED23C6CAFE8B}"/>
                </a:ext>
              </a:extLst>
            </p:cNvPr>
            <p:cNvGrpSpPr/>
            <p:nvPr/>
          </p:nvGrpSpPr>
          <p:grpSpPr>
            <a:xfrm>
              <a:off x="685800" y="1288534"/>
              <a:ext cx="5029200" cy="5029200"/>
              <a:chOff x="685800" y="1288534"/>
              <a:chExt cx="5029200" cy="5029200"/>
            </a:xfrm>
          </p:grpSpPr>
          <p:pic>
            <p:nvPicPr>
              <p:cNvPr id="53" name="Picture 52">
                <a:extLst>
                  <a:ext uri="{FF2B5EF4-FFF2-40B4-BE49-F238E27FC236}">
                    <a16:creationId xmlns:a16="http://schemas.microsoft.com/office/drawing/2014/main" id="{2E83C5C4-8D09-44D9-819F-986E63029E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5800" y="1288534"/>
                <a:ext cx="5029200" cy="5029200"/>
              </a:xfrm>
              <a:prstGeom prst="rect">
                <a:avLst/>
              </a:prstGeom>
              <a:ln w="3175">
                <a:solidFill>
                  <a:srgbClr val="000000"/>
                </a:solidFill>
              </a:ln>
            </p:spPr>
          </p:pic>
          <p:grpSp>
            <p:nvGrpSpPr>
              <p:cNvPr id="57" name="Group 56">
                <a:extLst>
                  <a:ext uri="{FF2B5EF4-FFF2-40B4-BE49-F238E27FC236}">
                    <a16:creationId xmlns:a16="http://schemas.microsoft.com/office/drawing/2014/main" id="{754BB893-AF99-42AE-AE7B-90EE9CE78F55}"/>
                  </a:ext>
                </a:extLst>
              </p:cNvPr>
              <p:cNvGrpSpPr/>
              <p:nvPr/>
            </p:nvGrpSpPr>
            <p:grpSpPr>
              <a:xfrm>
                <a:off x="882703" y="4102582"/>
                <a:ext cx="796702" cy="2138978"/>
                <a:chOff x="6597703" y="4101812"/>
                <a:chExt cx="796702" cy="2138978"/>
              </a:xfrm>
            </p:grpSpPr>
            <p:pic>
              <p:nvPicPr>
                <p:cNvPr id="58" name="Picture 57">
                  <a:extLst>
                    <a:ext uri="{FF2B5EF4-FFF2-40B4-BE49-F238E27FC236}">
                      <a16:creationId xmlns:a16="http://schemas.microsoft.com/office/drawing/2014/main" id="{F800706F-F303-4519-A265-C817843FDD38}"/>
                    </a:ext>
                  </a:extLst>
                </p:cNvPr>
                <p:cNvPicPr>
                  <a:picLocks noChangeAspect="1"/>
                </p:cNvPicPr>
                <p:nvPr/>
              </p:nvPicPr>
              <p:blipFill>
                <a:blip r:embed="rId4"/>
                <a:stretch>
                  <a:fillRect/>
                </a:stretch>
              </p:blipFill>
              <p:spPr>
                <a:xfrm>
                  <a:off x="6597703" y="4271089"/>
                  <a:ext cx="316992" cy="1828800"/>
                </a:xfrm>
                <a:prstGeom prst="rect">
                  <a:avLst/>
                </a:prstGeom>
                <a:ln w="3175">
                  <a:solidFill>
                    <a:srgbClr val="000000"/>
                  </a:solidFill>
                </a:ln>
              </p:spPr>
            </p:pic>
            <p:sp>
              <p:nvSpPr>
                <p:cNvPr id="59" name="TextBox 58">
                  <a:extLst>
                    <a:ext uri="{FF2B5EF4-FFF2-40B4-BE49-F238E27FC236}">
                      <a16:creationId xmlns:a16="http://schemas.microsoft.com/office/drawing/2014/main" id="{C06C6D79-C69A-4F12-8498-7CC33FAAD061}"/>
                    </a:ext>
                  </a:extLst>
                </p:cNvPr>
                <p:cNvSpPr txBox="1"/>
                <p:nvPr/>
              </p:nvSpPr>
              <p:spPr>
                <a:xfrm>
                  <a:off x="6932419" y="5902236"/>
                  <a:ext cx="357790" cy="338554"/>
                </a:xfrm>
                <a:prstGeom prst="rect">
                  <a:avLst/>
                </a:prstGeom>
                <a:noFill/>
              </p:spPr>
              <p:txBody>
                <a:bodyPr wrap="none" rtlCol="0">
                  <a:spAutoFit/>
                </a:bodyPr>
                <a:lstStyle/>
                <a:p>
                  <a:r>
                    <a:rPr lang="en-US" sz="1600" dirty="0">
                      <a:solidFill>
                        <a:srgbClr val="000000"/>
                      </a:solidFill>
                    </a:rPr>
                    <a:t>0°</a:t>
                  </a:r>
                </a:p>
              </p:txBody>
            </p:sp>
            <p:sp>
              <p:nvSpPr>
                <p:cNvPr id="60" name="TextBox 59">
                  <a:extLst>
                    <a:ext uri="{FF2B5EF4-FFF2-40B4-BE49-F238E27FC236}">
                      <a16:creationId xmlns:a16="http://schemas.microsoft.com/office/drawing/2014/main" id="{DA6D3CF1-6105-4522-8562-38D19DD52F7B}"/>
                    </a:ext>
                  </a:extLst>
                </p:cNvPr>
                <p:cNvSpPr txBox="1"/>
                <p:nvPr/>
              </p:nvSpPr>
              <p:spPr>
                <a:xfrm>
                  <a:off x="6932419" y="4101812"/>
                  <a:ext cx="461986" cy="338554"/>
                </a:xfrm>
                <a:prstGeom prst="rect">
                  <a:avLst/>
                </a:prstGeom>
                <a:noFill/>
              </p:spPr>
              <p:txBody>
                <a:bodyPr wrap="none" rtlCol="0">
                  <a:spAutoFit/>
                </a:bodyPr>
                <a:lstStyle/>
                <a:p>
                  <a:r>
                    <a:rPr lang="en-US" sz="1600" dirty="0">
                      <a:solidFill>
                        <a:srgbClr val="000000"/>
                      </a:solidFill>
                    </a:rPr>
                    <a:t>40°</a:t>
                  </a:r>
                </a:p>
              </p:txBody>
            </p:sp>
          </p:grpSp>
        </p:grpSp>
      </p:grpSp>
      <p:grpSp>
        <p:nvGrpSpPr>
          <p:cNvPr id="13" name="Group 12">
            <a:extLst>
              <a:ext uri="{FF2B5EF4-FFF2-40B4-BE49-F238E27FC236}">
                <a16:creationId xmlns:a16="http://schemas.microsoft.com/office/drawing/2014/main" id="{80D15310-208A-489E-8DFC-30D727FF0DD2}"/>
              </a:ext>
            </a:extLst>
          </p:cNvPr>
          <p:cNvGrpSpPr/>
          <p:nvPr/>
        </p:nvGrpSpPr>
        <p:grpSpPr>
          <a:xfrm>
            <a:off x="6381564" y="1288534"/>
            <a:ext cx="5048436" cy="5286960"/>
            <a:chOff x="6381564" y="1288534"/>
            <a:chExt cx="5048436" cy="5286960"/>
          </a:xfrm>
        </p:grpSpPr>
        <p:sp>
          <p:nvSpPr>
            <p:cNvPr id="31" name="TextBox 30">
              <a:extLst>
                <a:ext uri="{FF2B5EF4-FFF2-40B4-BE49-F238E27FC236}">
                  <a16:creationId xmlns:a16="http://schemas.microsoft.com/office/drawing/2014/main" id="{846EC7D7-33AF-4F54-B452-EB991D37565C}"/>
                </a:ext>
              </a:extLst>
            </p:cNvPr>
            <p:cNvSpPr txBox="1"/>
            <p:nvPr/>
          </p:nvSpPr>
          <p:spPr>
            <a:xfrm>
              <a:off x="6381564" y="6329273"/>
              <a:ext cx="1828800" cy="246221"/>
            </a:xfrm>
            <a:prstGeom prst="rect">
              <a:avLst/>
            </a:prstGeom>
            <a:solidFill>
              <a:schemeClr val="bg1"/>
            </a:solidFill>
          </p:spPr>
          <p:txBody>
            <a:bodyPr wrap="square" tIns="0" bIns="0" rtlCol="0">
              <a:spAutoFit/>
            </a:bodyPr>
            <a:lstStyle/>
            <a:p>
              <a:r>
                <a:rPr lang="en-US" sz="1600" b="1" dirty="0">
                  <a:solidFill>
                    <a:srgbClr val="000000"/>
                  </a:solidFill>
                </a:rPr>
                <a:t>Aspect</a:t>
              </a:r>
            </a:p>
          </p:txBody>
        </p:sp>
        <p:grpSp>
          <p:nvGrpSpPr>
            <p:cNvPr id="5" name="Group 4">
              <a:extLst>
                <a:ext uri="{FF2B5EF4-FFF2-40B4-BE49-F238E27FC236}">
                  <a16:creationId xmlns:a16="http://schemas.microsoft.com/office/drawing/2014/main" id="{F4062B3E-30A6-4032-95B7-F36710116B06}"/>
                </a:ext>
              </a:extLst>
            </p:cNvPr>
            <p:cNvGrpSpPr/>
            <p:nvPr/>
          </p:nvGrpSpPr>
          <p:grpSpPr>
            <a:xfrm>
              <a:off x="6400800" y="1288534"/>
              <a:ext cx="5029200" cy="5029200"/>
              <a:chOff x="6400800" y="1288534"/>
              <a:chExt cx="5029200" cy="5029200"/>
            </a:xfrm>
          </p:grpSpPr>
          <p:pic>
            <p:nvPicPr>
              <p:cNvPr id="45" name="Picture 44">
                <a:extLst>
                  <a:ext uri="{FF2B5EF4-FFF2-40B4-BE49-F238E27FC236}">
                    <a16:creationId xmlns:a16="http://schemas.microsoft.com/office/drawing/2014/main" id="{320718DE-6D46-4D3A-9D15-0E3AFC250F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0800" y="1288534"/>
                <a:ext cx="5029200" cy="5029200"/>
              </a:xfrm>
              <a:prstGeom prst="rect">
                <a:avLst/>
              </a:prstGeom>
              <a:ln w="3175">
                <a:solidFill>
                  <a:srgbClr val="000000"/>
                </a:solidFill>
              </a:ln>
            </p:spPr>
          </p:pic>
          <p:pic>
            <p:nvPicPr>
              <p:cNvPr id="3" name="Picture 2">
                <a:extLst>
                  <a:ext uri="{FF2B5EF4-FFF2-40B4-BE49-F238E27FC236}">
                    <a16:creationId xmlns:a16="http://schemas.microsoft.com/office/drawing/2014/main" id="{B833D934-3343-4FA4-987E-63BA9864BE61}"/>
                  </a:ext>
                </a:extLst>
              </p:cNvPr>
              <p:cNvPicPr>
                <a:picLocks noChangeAspect="1"/>
              </p:cNvPicPr>
              <p:nvPr/>
            </p:nvPicPr>
            <p:blipFill>
              <a:blip r:embed="rId6"/>
              <a:stretch>
                <a:fillRect/>
              </a:stretch>
            </p:blipFill>
            <p:spPr>
              <a:xfrm>
                <a:off x="6427162" y="4019541"/>
                <a:ext cx="2130098" cy="2275333"/>
              </a:xfrm>
              <a:prstGeom prst="rect">
                <a:avLst/>
              </a:prstGeom>
            </p:spPr>
          </p:pic>
        </p:grpSp>
      </p:gr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GRiD Export Product Options (In Development by PIES)</a:t>
            </a:r>
          </a:p>
        </p:txBody>
      </p:sp>
      <p:sp>
        <p:nvSpPr>
          <p:cNvPr id="28" name="Rectangle 27">
            <a:extLst>
              <a:ext uri="{FF2B5EF4-FFF2-40B4-BE49-F238E27FC236}">
                <a16:creationId xmlns:a16="http://schemas.microsoft.com/office/drawing/2014/main" id="{CCCDF651-8EF3-4ACA-95B9-8AC137FC2ECD}"/>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0" name="Rectangle 29">
            <a:extLst>
              <a:ext uri="{FF2B5EF4-FFF2-40B4-BE49-F238E27FC236}">
                <a16:creationId xmlns:a16="http://schemas.microsoft.com/office/drawing/2014/main" id="{8491BE15-8B51-4241-8DB3-1C2CB9202EBC}"/>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spTree>
    <p:extLst>
      <p:ext uri="{BB962C8B-B14F-4D97-AF65-F5344CB8AC3E}">
        <p14:creationId xmlns:p14="http://schemas.microsoft.com/office/powerpoint/2010/main" val="382478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GRiD Export Product Options (In Development by PIES)</a:t>
            </a:r>
          </a:p>
        </p:txBody>
      </p:sp>
      <p:sp>
        <p:nvSpPr>
          <p:cNvPr id="28" name="Rectangle 27">
            <a:extLst>
              <a:ext uri="{FF2B5EF4-FFF2-40B4-BE49-F238E27FC236}">
                <a16:creationId xmlns:a16="http://schemas.microsoft.com/office/drawing/2014/main" id="{CCCDF651-8EF3-4ACA-95B9-8AC137FC2ECD}"/>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0" name="Rectangle 29">
            <a:extLst>
              <a:ext uri="{FF2B5EF4-FFF2-40B4-BE49-F238E27FC236}">
                <a16:creationId xmlns:a16="http://schemas.microsoft.com/office/drawing/2014/main" id="{8491BE15-8B51-4241-8DB3-1C2CB9202EBC}"/>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grpSp>
        <p:nvGrpSpPr>
          <p:cNvPr id="36" name="Group 35">
            <a:extLst>
              <a:ext uri="{FF2B5EF4-FFF2-40B4-BE49-F238E27FC236}">
                <a16:creationId xmlns:a16="http://schemas.microsoft.com/office/drawing/2014/main" id="{CB079F99-E2B0-44F6-9792-49B5B38ABC51}"/>
              </a:ext>
            </a:extLst>
          </p:cNvPr>
          <p:cNvGrpSpPr/>
          <p:nvPr/>
        </p:nvGrpSpPr>
        <p:grpSpPr>
          <a:xfrm>
            <a:off x="685800" y="1288534"/>
            <a:ext cx="5029200" cy="5282103"/>
            <a:chOff x="685800" y="1288534"/>
            <a:chExt cx="5029200" cy="5282103"/>
          </a:xfrm>
        </p:grpSpPr>
        <p:sp>
          <p:nvSpPr>
            <p:cNvPr id="33" name="TextBox 32">
              <a:extLst>
                <a:ext uri="{FF2B5EF4-FFF2-40B4-BE49-F238E27FC236}">
                  <a16:creationId xmlns:a16="http://schemas.microsoft.com/office/drawing/2014/main" id="{424FD1CC-B5BB-4ED2-B2A1-D89DB643775E}"/>
                </a:ext>
              </a:extLst>
            </p:cNvPr>
            <p:cNvSpPr txBox="1"/>
            <p:nvPr/>
          </p:nvSpPr>
          <p:spPr>
            <a:xfrm>
              <a:off x="685800" y="6324416"/>
              <a:ext cx="1828800" cy="246221"/>
            </a:xfrm>
            <a:prstGeom prst="rect">
              <a:avLst/>
            </a:prstGeom>
            <a:solidFill>
              <a:schemeClr val="bg1"/>
            </a:solidFill>
          </p:spPr>
          <p:txBody>
            <a:bodyPr wrap="none" tIns="0" bIns="0" rtlCol="0">
              <a:spAutoFit/>
            </a:bodyPr>
            <a:lstStyle/>
            <a:p>
              <a:r>
                <a:rPr lang="en-US" sz="1600" b="1" dirty="0">
                  <a:solidFill>
                    <a:srgbClr val="000000"/>
                  </a:solidFill>
                </a:rPr>
                <a:t>Shaded Slope</a:t>
              </a:r>
            </a:p>
          </p:txBody>
        </p:sp>
        <p:grpSp>
          <p:nvGrpSpPr>
            <p:cNvPr id="25" name="Group 24">
              <a:extLst>
                <a:ext uri="{FF2B5EF4-FFF2-40B4-BE49-F238E27FC236}">
                  <a16:creationId xmlns:a16="http://schemas.microsoft.com/office/drawing/2014/main" id="{6E96CBAE-818F-4A45-B9EF-7B1AE1E6BCF6}"/>
                </a:ext>
              </a:extLst>
            </p:cNvPr>
            <p:cNvGrpSpPr/>
            <p:nvPr/>
          </p:nvGrpSpPr>
          <p:grpSpPr>
            <a:xfrm>
              <a:off x="685800" y="1288534"/>
              <a:ext cx="5029200" cy="5029200"/>
              <a:chOff x="685800" y="1288534"/>
              <a:chExt cx="5029200" cy="5029200"/>
            </a:xfrm>
          </p:grpSpPr>
          <p:pic>
            <p:nvPicPr>
              <p:cNvPr id="53" name="Picture 52">
                <a:extLst>
                  <a:ext uri="{FF2B5EF4-FFF2-40B4-BE49-F238E27FC236}">
                    <a16:creationId xmlns:a16="http://schemas.microsoft.com/office/drawing/2014/main" id="{2E83C5C4-8D09-44D9-819F-986E63029E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5800" y="1288534"/>
                <a:ext cx="5029200" cy="5029200"/>
              </a:xfrm>
              <a:prstGeom prst="rect">
                <a:avLst/>
              </a:prstGeom>
              <a:ln w="3175">
                <a:solidFill>
                  <a:srgbClr val="000000"/>
                </a:solidFill>
              </a:ln>
            </p:spPr>
          </p:pic>
          <p:grpSp>
            <p:nvGrpSpPr>
              <p:cNvPr id="57" name="Group 56">
                <a:extLst>
                  <a:ext uri="{FF2B5EF4-FFF2-40B4-BE49-F238E27FC236}">
                    <a16:creationId xmlns:a16="http://schemas.microsoft.com/office/drawing/2014/main" id="{754BB893-AF99-42AE-AE7B-90EE9CE78F55}"/>
                  </a:ext>
                </a:extLst>
              </p:cNvPr>
              <p:cNvGrpSpPr/>
              <p:nvPr/>
            </p:nvGrpSpPr>
            <p:grpSpPr>
              <a:xfrm>
                <a:off x="882703" y="4102582"/>
                <a:ext cx="796702" cy="2138978"/>
                <a:chOff x="6597703" y="4101812"/>
                <a:chExt cx="796702" cy="2138978"/>
              </a:xfrm>
            </p:grpSpPr>
            <p:pic>
              <p:nvPicPr>
                <p:cNvPr id="58" name="Picture 57">
                  <a:extLst>
                    <a:ext uri="{FF2B5EF4-FFF2-40B4-BE49-F238E27FC236}">
                      <a16:creationId xmlns:a16="http://schemas.microsoft.com/office/drawing/2014/main" id="{F800706F-F303-4519-A265-C817843FDD38}"/>
                    </a:ext>
                  </a:extLst>
                </p:cNvPr>
                <p:cNvPicPr>
                  <a:picLocks noChangeAspect="1"/>
                </p:cNvPicPr>
                <p:nvPr/>
              </p:nvPicPr>
              <p:blipFill>
                <a:blip r:embed="rId4"/>
                <a:stretch>
                  <a:fillRect/>
                </a:stretch>
              </p:blipFill>
              <p:spPr>
                <a:xfrm>
                  <a:off x="6597703" y="4271089"/>
                  <a:ext cx="316992" cy="1828800"/>
                </a:xfrm>
                <a:prstGeom prst="rect">
                  <a:avLst/>
                </a:prstGeom>
                <a:ln w="3175">
                  <a:solidFill>
                    <a:srgbClr val="000000"/>
                  </a:solidFill>
                </a:ln>
              </p:spPr>
            </p:pic>
            <p:sp>
              <p:nvSpPr>
                <p:cNvPr id="59" name="TextBox 58">
                  <a:extLst>
                    <a:ext uri="{FF2B5EF4-FFF2-40B4-BE49-F238E27FC236}">
                      <a16:creationId xmlns:a16="http://schemas.microsoft.com/office/drawing/2014/main" id="{C06C6D79-C69A-4F12-8498-7CC33FAAD061}"/>
                    </a:ext>
                  </a:extLst>
                </p:cNvPr>
                <p:cNvSpPr txBox="1"/>
                <p:nvPr/>
              </p:nvSpPr>
              <p:spPr>
                <a:xfrm>
                  <a:off x="6932419" y="5902236"/>
                  <a:ext cx="357790" cy="338554"/>
                </a:xfrm>
                <a:prstGeom prst="rect">
                  <a:avLst/>
                </a:prstGeom>
                <a:noFill/>
              </p:spPr>
              <p:txBody>
                <a:bodyPr wrap="none" rtlCol="0">
                  <a:spAutoFit/>
                </a:bodyPr>
                <a:lstStyle/>
                <a:p>
                  <a:r>
                    <a:rPr lang="en-US" sz="1600" dirty="0">
                      <a:solidFill>
                        <a:srgbClr val="000000"/>
                      </a:solidFill>
                    </a:rPr>
                    <a:t>0°</a:t>
                  </a:r>
                </a:p>
              </p:txBody>
            </p:sp>
            <p:sp>
              <p:nvSpPr>
                <p:cNvPr id="60" name="TextBox 59">
                  <a:extLst>
                    <a:ext uri="{FF2B5EF4-FFF2-40B4-BE49-F238E27FC236}">
                      <a16:creationId xmlns:a16="http://schemas.microsoft.com/office/drawing/2014/main" id="{DA6D3CF1-6105-4522-8562-38D19DD52F7B}"/>
                    </a:ext>
                  </a:extLst>
                </p:cNvPr>
                <p:cNvSpPr txBox="1"/>
                <p:nvPr/>
              </p:nvSpPr>
              <p:spPr>
                <a:xfrm>
                  <a:off x="6932419" y="4101812"/>
                  <a:ext cx="461986" cy="338554"/>
                </a:xfrm>
                <a:prstGeom prst="rect">
                  <a:avLst/>
                </a:prstGeom>
                <a:noFill/>
              </p:spPr>
              <p:txBody>
                <a:bodyPr wrap="none" rtlCol="0">
                  <a:spAutoFit/>
                </a:bodyPr>
                <a:lstStyle/>
                <a:p>
                  <a:r>
                    <a:rPr lang="en-US" sz="1600" dirty="0">
                      <a:solidFill>
                        <a:srgbClr val="000000"/>
                      </a:solidFill>
                    </a:rPr>
                    <a:t>40°</a:t>
                  </a:r>
                </a:p>
              </p:txBody>
            </p:sp>
          </p:grpSp>
        </p:grpSp>
      </p:grpSp>
      <p:grpSp>
        <p:nvGrpSpPr>
          <p:cNvPr id="38" name="Group 37">
            <a:extLst>
              <a:ext uri="{FF2B5EF4-FFF2-40B4-BE49-F238E27FC236}">
                <a16:creationId xmlns:a16="http://schemas.microsoft.com/office/drawing/2014/main" id="{09AE4D49-CEE6-433E-ADC5-341A65894018}"/>
              </a:ext>
            </a:extLst>
          </p:cNvPr>
          <p:cNvGrpSpPr/>
          <p:nvPr/>
        </p:nvGrpSpPr>
        <p:grpSpPr>
          <a:xfrm>
            <a:off x="6381563" y="1288534"/>
            <a:ext cx="5048437" cy="5286960"/>
            <a:chOff x="6381563" y="1288534"/>
            <a:chExt cx="5048437" cy="5286960"/>
          </a:xfrm>
        </p:grpSpPr>
        <p:sp>
          <p:nvSpPr>
            <p:cNvPr id="31" name="TextBox 30">
              <a:extLst>
                <a:ext uri="{FF2B5EF4-FFF2-40B4-BE49-F238E27FC236}">
                  <a16:creationId xmlns:a16="http://schemas.microsoft.com/office/drawing/2014/main" id="{846EC7D7-33AF-4F54-B452-EB991D37565C}"/>
                </a:ext>
              </a:extLst>
            </p:cNvPr>
            <p:cNvSpPr txBox="1"/>
            <p:nvPr/>
          </p:nvSpPr>
          <p:spPr>
            <a:xfrm>
              <a:off x="6381563" y="6329273"/>
              <a:ext cx="1828800" cy="246221"/>
            </a:xfrm>
            <a:prstGeom prst="rect">
              <a:avLst/>
            </a:prstGeom>
            <a:solidFill>
              <a:schemeClr val="bg1"/>
            </a:solidFill>
          </p:spPr>
          <p:txBody>
            <a:bodyPr wrap="none" tIns="0" bIns="0" rtlCol="0">
              <a:spAutoFit/>
            </a:bodyPr>
            <a:lstStyle/>
            <a:p>
              <a:r>
                <a:rPr lang="en-US" sz="1600" b="1" dirty="0">
                  <a:solidFill>
                    <a:srgbClr val="000000"/>
                  </a:solidFill>
                </a:rPr>
                <a:t>Shaded Relief</a:t>
              </a:r>
            </a:p>
          </p:txBody>
        </p:sp>
        <p:grpSp>
          <p:nvGrpSpPr>
            <p:cNvPr id="26" name="Group 25">
              <a:extLst>
                <a:ext uri="{FF2B5EF4-FFF2-40B4-BE49-F238E27FC236}">
                  <a16:creationId xmlns:a16="http://schemas.microsoft.com/office/drawing/2014/main" id="{B07A561E-94C4-49D0-9010-5C4625B48D7F}"/>
                </a:ext>
              </a:extLst>
            </p:cNvPr>
            <p:cNvGrpSpPr/>
            <p:nvPr/>
          </p:nvGrpSpPr>
          <p:grpSpPr>
            <a:xfrm>
              <a:off x="6400800" y="1288534"/>
              <a:ext cx="5029200" cy="5029200"/>
              <a:chOff x="6400800" y="1288534"/>
              <a:chExt cx="5029200" cy="5029200"/>
            </a:xfrm>
          </p:grpSpPr>
          <p:pic>
            <p:nvPicPr>
              <p:cNvPr id="45" name="Picture 44">
                <a:extLst>
                  <a:ext uri="{FF2B5EF4-FFF2-40B4-BE49-F238E27FC236}">
                    <a16:creationId xmlns:a16="http://schemas.microsoft.com/office/drawing/2014/main" id="{320718DE-6D46-4D3A-9D15-0E3AFC250F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0800" y="1288534"/>
                <a:ext cx="5029200" cy="5029200"/>
              </a:xfrm>
              <a:prstGeom prst="rect">
                <a:avLst/>
              </a:prstGeom>
              <a:ln w="3175">
                <a:solidFill>
                  <a:srgbClr val="000000"/>
                </a:solidFill>
              </a:ln>
            </p:spPr>
          </p:pic>
          <p:grpSp>
            <p:nvGrpSpPr>
              <p:cNvPr id="61" name="Group 60">
                <a:extLst>
                  <a:ext uri="{FF2B5EF4-FFF2-40B4-BE49-F238E27FC236}">
                    <a16:creationId xmlns:a16="http://schemas.microsoft.com/office/drawing/2014/main" id="{33C67CDE-8382-4854-9138-95D1A3838027}"/>
                  </a:ext>
                </a:extLst>
              </p:cNvPr>
              <p:cNvGrpSpPr/>
              <p:nvPr/>
            </p:nvGrpSpPr>
            <p:grpSpPr>
              <a:xfrm>
                <a:off x="6597703" y="4101812"/>
                <a:ext cx="1146157" cy="2138978"/>
                <a:chOff x="6597703" y="4101812"/>
                <a:chExt cx="1146157" cy="2138978"/>
              </a:xfrm>
            </p:grpSpPr>
            <p:pic>
              <p:nvPicPr>
                <p:cNvPr id="62" name="Picture 61">
                  <a:extLst>
                    <a:ext uri="{FF2B5EF4-FFF2-40B4-BE49-F238E27FC236}">
                      <a16:creationId xmlns:a16="http://schemas.microsoft.com/office/drawing/2014/main" id="{24B72097-1D6F-4B38-96EA-CD086E65D60E}"/>
                    </a:ext>
                  </a:extLst>
                </p:cNvPr>
                <p:cNvPicPr>
                  <a:picLocks noChangeAspect="1"/>
                </p:cNvPicPr>
                <p:nvPr/>
              </p:nvPicPr>
              <p:blipFill>
                <a:blip r:embed="rId6"/>
                <a:stretch>
                  <a:fillRect/>
                </a:stretch>
              </p:blipFill>
              <p:spPr>
                <a:xfrm>
                  <a:off x="6597703" y="4271089"/>
                  <a:ext cx="316992" cy="1828801"/>
                </a:xfrm>
                <a:prstGeom prst="rect">
                  <a:avLst/>
                </a:prstGeom>
                <a:ln w="3175">
                  <a:solidFill>
                    <a:srgbClr val="000000"/>
                  </a:solidFill>
                </a:ln>
              </p:spPr>
            </p:pic>
            <p:sp>
              <p:nvSpPr>
                <p:cNvPr id="63" name="TextBox 62">
                  <a:extLst>
                    <a:ext uri="{FF2B5EF4-FFF2-40B4-BE49-F238E27FC236}">
                      <a16:creationId xmlns:a16="http://schemas.microsoft.com/office/drawing/2014/main" id="{21C93525-A6D7-411D-B105-95FB8C77D161}"/>
                    </a:ext>
                  </a:extLst>
                </p:cNvPr>
                <p:cNvSpPr txBox="1"/>
                <p:nvPr/>
              </p:nvSpPr>
              <p:spPr>
                <a:xfrm>
                  <a:off x="6932419" y="5902236"/>
                  <a:ext cx="498855" cy="338554"/>
                </a:xfrm>
                <a:prstGeom prst="rect">
                  <a:avLst/>
                </a:prstGeom>
                <a:noFill/>
              </p:spPr>
              <p:txBody>
                <a:bodyPr wrap="none" rtlCol="0">
                  <a:spAutoFit/>
                </a:bodyPr>
                <a:lstStyle/>
                <a:p>
                  <a:r>
                    <a:rPr lang="en-US" sz="1600" dirty="0">
                      <a:solidFill>
                        <a:srgbClr val="000000"/>
                      </a:solidFill>
                    </a:rPr>
                    <a:t>0 m</a:t>
                  </a:r>
                </a:p>
              </p:txBody>
            </p:sp>
            <p:sp>
              <p:nvSpPr>
                <p:cNvPr id="64" name="TextBox 63">
                  <a:extLst>
                    <a:ext uri="{FF2B5EF4-FFF2-40B4-BE49-F238E27FC236}">
                      <a16:creationId xmlns:a16="http://schemas.microsoft.com/office/drawing/2014/main" id="{252C5FEA-C4BF-415E-9903-5B8DD4D6FC62}"/>
                    </a:ext>
                  </a:extLst>
                </p:cNvPr>
                <p:cNvSpPr txBox="1"/>
                <p:nvPr/>
              </p:nvSpPr>
              <p:spPr>
                <a:xfrm>
                  <a:off x="6932419" y="4101812"/>
                  <a:ext cx="811441" cy="338554"/>
                </a:xfrm>
                <a:prstGeom prst="rect">
                  <a:avLst/>
                </a:prstGeom>
                <a:noFill/>
              </p:spPr>
              <p:txBody>
                <a:bodyPr wrap="none" rtlCol="0">
                  <a:spAutoFit/>
                </a:bodyPr>
                <a:lstStyle/>
                <a:p>
                  <a:r>
                    <a:rPr lang="en-US" sz="1600" dirty="0">
                      <a:solidFill>
                        <a:srgbClr val="000000"/>
                      </a:solidFill>
                    </a:rPr>
                    <a:t>3085 m</a:t>
                  </a:r>
                </a:p>
              </p:txBody>
            </p:sp>
          </p:grpSp>
        </p:grpSp>
      </p:grpSp>
    </p:spTree>
    <p:extLst>
      <p:ext uri="{BB962C8B-B14F-4D97-AF65-F5344CB8AC3E}">
        <p14:creationId xmlns:p14="http://schemas.microsoft.com/office/powerpoint/2010/main" val="426953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C2796FD-2ABA-4045-8DFA-DD44972C2453}"/>
              </a:ext>
            </a:extLst>
          </p:cNvPr>
          <p:cNvSpPr/>
          <p:nvPr/>
        </p:nvSpPr>
        <p:spPr>
          <a:xfrm>
            <a:off x="6400800" y="1289304"/>
            <a:ext cx="50292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F22352A-043D-49D0-855A-94CD554B6B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00800" y="1289304"/>
            <a:ext cx="5029200" cy="5029200"/>
          </a:xfrm>
          <a:prstGeom prst="rect">
            <a:avLst/>
          </a:prstGeom>
          <a:ln w="3175">
            <a:solidFill>
              <a:srgbClr val="000000"/>
            </a:solidFill>
          </a:ln>
        </p:spPr>
      </p:pic>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Why Use Transparency?</a:t>
            </a:r>
          </a:p>
        </p:txBody>
      </p:sp>
      <p:sp>
        <p:nvSpPr>
          <p:cNvPr id="28" name="Rectangle 27">
            <a:extLst>
              <a:ext uri="{FF2B5EF4-FFF2-40B4-BE49-F238E27FC236}">
                <a16:creationId xmlns:a16="http://schemas.microsoft.com/office/drawing/2014/main" id="{CCCDF651-8EF3-4ACA-95B9-8AC137FC2ECD}"/>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1" name="TextBox 30">
            <a:extLst>
              <a:ext uri="{FF2B5EF4-FFF2-40B4-BE49-F238E27FC236}">
                <a16:creationId xmlns:a16="http://schemas.microsoft.com/office/drawing/2014/main" id="{846EC7D7-33AF-4F54-B452-EB991D37565C}"/>
              </a:ext>
            </a:extLst>
          </p:cNvPr>
          <p:cNvSpPr txBox="1"/>
          <p:nvPr/>
        </p:nvSpPr>
        <p:spPr>
          <a:xfrm>
            <a:off x="6381564" y="6329273"/>
            <a:ext cx="1738296" cy="246221"/>
          </a:xfrm>
          <a:prstGeom prst="rect">
            <a:avLst/>
          </a:prstGeom>
          <a:noFill/>
        </p:spPr>
        <p:txBody>
          <a:bodyPr wrap="none" tIns="0" bIns="0" rtlCol="0">
            <a:spAutoFit/>
          </a:bodyPr>
          <a:lstStyle/>
          <a:p>
            <a:r>
              <a:rPr lang="en-US" sz="1600" b="1" dirty="0">
                <a:solidFill>
                  <a:srgbClr val="000000"/>
                </a:solidFill>
              </a:rPr>
              <a:t>TDR Shaded Relief</a:t>
            </a:r>
          </a:p>
        </p:txBody>
      </p:sp>
      <p:sp>
        <p:nvSpPr>
          <p:cNvPr id="2" name="Content Placeholder 6">
            <a:extLst>
              <a:ext uri="{FF2B5EF4-FFF2-40B4-BE49-F238E27FC236}">
                <a16:creationId xmlns:a16="http://schemas.microsoft.com/office/drawing/2014/main" id="{9037D2F8-A0D6-466F-8BD1-85407DEEA3A4}"/>
              </a:ext>
            </a:extLst>
          </p:cNvPr>
          <p:cNvSpPr txBox="1">
            <a:spLocks/>
          </p:cNvSpPr>
          <p:nvPr/>
        </p:nvSpPr>
        <p:spPr>
          <a:xfrm>
            <a:off x="609600" y="1600204"/>
            <a:ext cx="5791200" cy="4165599"/>
          </a:xfrm>
          <a:prstGeom prst="rect">
            <a:avLst/>
          </a:prstGeom>
        </p:spPr>
        <p:txBody>
          <a:bodyPr vert="horz" lIns="91440" tIns="45720" rIns="91440" bIns="45720" rtlCol="0">
            <a:normAutofit/>
          </a:bodyPr>
          <a:lstStyle>
            <a:lvl1pPr marL="274320" indent="-274320" algn="l" defTabSz="1219139" rtl="0" eaLnBrk="1" latinLnBrk="0" hangingPunct="1">
              <a:spcBef>
                <a:spcPct val="20000"/>
              </a:spcBef>
              <a:buClr>
                <a:srgbClr val="192E43"/>
              </a:buClr>
              <a:buSzPct val="100000"/>
              <a:buFont typeface="Arial" panose="020B0604020202020204" pitchFamily="34" charset="0"/>
              <a:buChar char="•"/>
              <a:defRPr sz="2400" kern="1200">
                <a:solidFill>
                  <a:srgbClr val="000000"/>
                </a:solidFill>
                <a:latin typeface="Arial" panose="020B0604020202020204" pitchFamily="34" charset="0"/>
                <a:ea typeface="+mn-ea"/>
                <a:cs typeface="Arial" panose="020B0604020202020204" pitchFamily="34" charset="0"/>
              </a:defRPr>
            </a:lvl1pPr>
            <a:lvl2pPr marL="640080" indent="-274320" algn="l" defTabSz="1219139" rtl="0" eaLnBrk="1" latinLnBrk="0" hangingPunct="1">
              <a:spcBef>
                <a:spcPct val="20000"/>
              </a:spcBef>
              <a:buClr>
                <a:srgbClr val="37A5AC"/>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005840" indent="-228600" algn="l" defTabSz="1219139" rtl="0" eaLnBrk="1" latinLnBrk="0" hangingPunct="1">
              <a:spcBef>
                <a:spcPct val="20000"/>
              </a:spcBef>
              <a:buSzPct val="120000"/>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417320" indent="-228600" algn="l" defTabSz="1219139" rtl="0" eaLnBrk="1" latinLnBrk="0" hangingPunct="1">
              <a:spcBef>
                <a:spcPct val="200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743063" indent="-304784" algn="l" defTabSz="1219139" rtl="0" eaLnBrk="1" latinLnBrk="0" hangingPunct="1">
              <a:spcBef>
                <a:spcPct val="20000"/>
              </a:spcBef>
              <a:buFont typeface="Arial" panose="020B0604020202020204" pitchFamily="34" charset="0"/>
              <a:buChar char="»"/>
              <a:defRPr sz="1867"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3352632"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1"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r>
              <a:rPr lang="en-US" sz="2000" dirty="0"/>
              <a:t>Important for datasets with irregular borders</a:t>
            </a:r>
          </a:p>
          <a:p>
            <a:r>
              <a:rPr lang="en-US" sz="2000" dirty="0"/>
              <a:t>Allows comparison of search results in the GRiD Map because opaque void values could mask other potential fill sources</a:t>
            </a:r>
          </a:p>
          <a:p>
            <a:r>
              <a:rPr lang="en-US" sz="2000" dirty="0"/>
              <a:t>Supports alternate background colors when viewing in HTML or PDF, to highlight voids</a:t>
            </a:r>
          </a:p>
          <a:p>
            <a:r>
              <a:rPr lang="en-US" sz="2000" dirty="0"/>
              <a:t>Thumbnails must be saved in PNG format, as JPEG format does not support transparency</a:t>
            </a:r>
          </a:p>
        </p:txBody>
      </p:sp>
      <p:sp>
        <p:nvSpPr>
          <p:cNvPr id="18" name="Oval 17">
            <a:extLst>
              <a:ext uri="{FF2B5EF4-FFF2-40B4-BE49-F238E27FC236}">
                <a16:creationId xmlns:a16="http://schemas.microsoft.com/office/drawing/2014/main" id="{FFFB4DD7-40B3-4B1D-92C6-9847662A50C5}"/>
              </a:ext>
            </a:extLst>
          </p:cNvPr>
          <p:cNvSpPr/>
          <p:nvPr/>
        </p:nvSpPr>
        <p:spPr>
          <a:xfrm>
            <a:off x="10072758" y="1628775"/>
            <a:ext cx="905323" cy="90532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5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800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Effect transition="in" filter="fade">
                                      <p:cBhvr>
                                        <p:cTn id="9" dur="1000"/>
                                        <p:tgtEl>
                                          <p:spTgt spid="18"/>
                                        </p:tgtEl>
                                      </p:cBhvr>
                                    </p:animEffect>
                                  </p:childTnLst>
                                </p:cTn>
                              </p:par>
                            </p:childTnLst>
                          </p:cTn>
                        </p:par>
                        <p:par>
                          <p:cTn id="10" fill="hold">
                            <p:stCondLst>
                              <p:cond delay="9000"/>
                            </p:stCondLst>
                            <p:childTnLst>
                              <p:par>
                                <p:cTn id="11" presetID="19" presetClass="emph" presetSubtype="0" fill="hold" grpId="0" nodeType="afterEffect">
                                  <p:stCondLst>
                                    <p:cond delay="4000"/>
                                  </p:stCondLst>
                                  <p:childTnLst>
                                    <p:animClr clrSpc="rgb" dir="cw">
                                      <p:cBhvr override="childStyle">
                                        <p:cTn id="12" dur="1000" fill="hold"/>
                                        <p:tgtEl>
                                          <p:spTgt spid="37"/>
                                        </p:tgtEl>
                                        <p:attrNameLst>
                                          <p:attrName>style.color</p:attrName>
                                        </p:attrNameLst>
                                      </p:cBhvr>
                                      <p:to>
                                        <a:srgbClr val="000000"/>
                                      </p:to>
                                    </p:animClr>
                                    <p:animClr clrSpc="rgb" dir="cw">
                                      <p:cBhvr>
                                        <p:cTn id="13" dur="1000" fill="hold"/>
                                        <p:tgtEl>
                                          <p:spTgt spid="37"/>
                                        </p:tgtEl>
                                        <p:attrNameLst>
                                          <p:attrName>fillcolor</p:attrName>
                                        </p:attrNameLst>
                                      </p:cBhvr>
                                      <p:to>
                                        <a:srgbClr val="000000"/>
                                      </p:to>
                                    </p:animClr>
                                    <p:set>
                                      <p:cBhvr>
                                        <p:cTn id="14" dur="1000" fill="hold"/>
                                        <p:tgtEl>
                                          <p:spTgt spid="37"/>
                                        </p:tgtEl>
                                        <p:attrNameLst>
                                          <p:attrName>fill.type</p:attrName>
                                        </p:attrNameLst>
                                      </p:cBhvr>
                                      <p:to>
                                        <p:strVal val="solid"/>
                                      </p:to>
                                    </p:set>
                                    <p:set>
                                      <p:cBhvr>
                                        <p:cTn id="15" dur="1000" fill="hold"/>
                                        <p:tgtEl>
                                          <p:spTgt spid="37"/>
                                        </p:tgtEl>
                                        <p:attrNameLst>
                                          <p:attrName>fill.on</p:attrName>
                                        </p:attrNameLst>
                                      </p:cBhvr>
                                      <p:to>
                                        <p:strVal val="true"/>
                                      </p:to>
                                    </p:set>
                                  </p:childTnLst>
                                </p:cTn>
                              </p:par>
                            </p:childTnLst>
                          </p:cTn>
                        </p:par>
                        <p:par>
                          <p:cTn id="16" fill="hold">
                            <p:stCondLst>
                              <p:cond delay="14000"/>
                            </p:stCondLst>
                            <p:childTnLst>
                              <p:par>
                                <p:cTn id="17" presetID="19" presetClass="emph" presetSubtype="0" fill="hold" grpId="1" nodeType="afterEffect">
                                  <p:stCondLst>
                                    <p:cond delay="4000"/>
                                  </p:stCondLst>
                                  <p:childTnLst>
                                    <p:animClr clrSpc="rgb" dir="cw">
                                      <p:cBhvr override="childStyle">
                                        <p:cTn id="18" dur="1000" fill="hold"/>
                                        <p:tgtEl>
                                          <p:spTgt spid="37"/>
                                        </p:tgtEl>
                                        <p:attrNameLst>
                                          <p:attrName>style.color</p:attrName>
                                        </p:attrNameLst>
                                      </p:cBhvr>
                                      <p:to>
                                        <a:srgbClr val="FF0000"/>
                                      </p:to>
                                    </p:animClr>
                                    <p:animClr clrSpc="rgb" dir="cw">
                                      <p:cBhvr>
                                        <p:cTn id="19" dur="1000" fill="hold"/>
                                        <p:tgtEl>
                                          <p:spTgt spid="37"/>
                                        </p:tgtEl>
                                        <p:attrNameLst>
                                          <p:attrName>fillcolor</p:attrName>
                                        </p:attrNameLst>
                                      </p:cBhvr>
                                      <p:to>
                                        <a:srgbClr val="FF0000"/>
                                      </p:to>
                                    </p:animClr>
                                    <p:set>
                                      <p:cBhvr>
                                        <p:cTn id="20" dur="1000" fill="hold"/>
                                        <p:tgtEl>
                                          <p:spTgt spid="37"/>
                                        </p:tgtEl>
                                        <p:attrNameLst>
                                          <p:attrName>fill.type</p:attrName>
                                        </p:attrNameLst>
                                      </p:cBhvr>
                                      <p:to>
                                        <p:strVal val="solid"/>
                                      </p:to>
                                    </p:set>
                                    <p:set>
                                      <p:cBhvr>
                                        <p:cTn id="21" dur="1000" fill="hold"/>
                                        <p:tgtEl>
                                          <p:spTgt spid="37"/>
                                        </p:tgtEl>
                                        <p:attrNameLst>
                                          <p:attrName>fill.on</p:attrName>
                                        </p:attrNameLst>
                                      </p:cBhvr>
                                      <p:to>
                                        <p:strVal val="true"/>
                                      </p:to>
                                    </p:set>
                                  </p:childTnLst>
                                </p:cTn>
                              </p:par>
                            </p:childTnLst>
                          </p:cTn>
                        </p:par>
                        <p:par>
                          <p:cTn id="22" fill="hold">
                            <p:stCondLst>
                              <p:cond delay="19000"/>
                            </p:stCondLst>
                            <p:childTnLst>
                              <p:par>
                                <p:cTn id="23" presetID="19" presetClass="emph" presetSubtype="0" fill="hold" grpId="2" nodeType="afterEffect">
                                  <p:stCondLst>
                                    <p:cond delay="4000"/>
                                  </p:stCondLst>
                                  <p:childTnLst>
                                    <p:animClr clrSpc="rgb" dir="cw">
                                      <p:cBhvr override="childStyle">
                                        <p:cTn id="24" dur="1000" fill="hold"/>
                                        <p:tgtEl>
                                          <p:spTgt spid="37"/>
                                        </p:tgtEl>
                                        <p:attrNameLst>
                                          <p:attrName>style.color</p:attrName>
                                        </p:attrNameLst>
                                      </p:cBhvr>
                                      <p:to>
                                        <a:srgbClr val="FFFFFF"/>
                                      </p:to>
                                    </p:animClr>
                                    <p:animClr clrSpc="rgb" dir="cw">
                                      <p:cBhvr>
                                        <p:cTn id="25" dur="1000" fill="hold"/>
                                        <p:tgtEl>
                                          <p:spTgt spid="37"/>
                                        </p:tgtEl>
                                        <p:attrNameLst>
                                          <p:attrName>fillcolor</p:attrName>
                                        </p:attrNameLst>
                                      </p:cBhvr>
                                      <p:to>
                                        <a:srgbClr val="FFFFFF"/>
                                      </p:to>
                                    </p:animClr>
                                    <p:set>
                                      <p:cBhvr>
                                        <p:cTn id="26" dur="1000" fill="hold"/>
                                        <p:tgtEl>
                                          <p:spTgt spid="37"/>
                                        </p:tgtEl>
                                        <p:attrNameLst>
                                          <p:attrName>fill.type</p:attrName>
                                        </p:attrNameLst>
                                      </p:cBhvr>
                                      <p:to>
                                        <p:strVal val="solid"/>
                                      </p:to>
                                    </p:set>
                                    <p:set>
                                      <p:cBhvr>
                                        <p:cTn id="27" dur="1000" fill="hold"/>
                                        <p:tgtEl>
                                          <p:spTgt spid="37"/>
                                        </p:tgtEl>
                                        <p:attrNameLst>
                                          <p:attrName>fill.on</p:attrName>
                                        </p:attrNameLst>
                                      </p:cBhvr>
                                      <p:to>
                                        <p:strVal val="true"/>
                                      </p:to>
                                    </p:set>
                                  </p:childTnLst>
                                </p:cTn>
                              </p:par>
                            </p:childTnLst>
                          </p:cTn>
                        </p:par>
                        <p:par>
                          <p:cTn id="28" fill="hold">
                            <p:stCondLst>
                              <p:cond delay="24000"/>
                            </p:stCondLst>
                            <p:childTnLst>
                              <p:par>
                                <p:cTn id="29" presetID="19" presetClass="emph" presetSubtype="0" fill="hold" grpId="3" nodeType="afterEffect">
                                  <p:stCondLst>
                                    <p:cond delay="4000"/>
                                  </p:stCondLst>
                                  <p:childTnLst>
                                    <p:animClr clrSpc="rgb" dir="cw">
                                      <p:cBhvr override="childStyle">
                                        <p:cTn id="30" dur="1000" fill="hold"/>
                                        <p:tgtEl>
                                          <p:spTgt spid="37"/>
                                        </p:tgtEl>
                                        <p:attrNameLst>
                                          <p:attrName>style.color</p:attrName>
                                        </p:attrNameLst>
                                      </p:cBhvr>
                                      <p:to>
                                        <a:srgbClr val="000000"/>
                                      </p:to>
                                    </p:animClr>
                                    <p:animClr clrSpc="rgb" dir="cw">
                                      <p:cBhvr>
                                        <p:cTn id="31" dur="1000" fill="hold"/>
                                        <p:tgtEl>
                                          <p:spTgt spid="37"/>
                                        </p:tgtEl>
                                        <p:attrNameLst>
                                          <p:attrName>fillcolor</p:attrName>
                                        </p:attrNameLst>
                                      </p:cBhvr>
                                      <p:to>
                                        <a:srgbClr val="000000"/>
                                      </p:to>
                                    </p:animClr>
                                    <p:set>
                                      <p:cBhvr>
                                        <p:cTn id="32" dur="1000" fill="hold"/>
                                        <p:tgtEl>
                                          <p:spTgt spid="37"/>
                                        </p:tgtEl>
                                        <p:attrNameLst>
                                          <p:attrName>fill.type</p:attrName>
                                        </p:attrNameLst>
                                      </p:cBhvr>
                                      <p:to>
                                        <p:strVal val="solid"/>
                                      </p:to>
                                    </p:set>
                                    <p:set>
                                      <p:cBhvr>
                                        <p:cTn id="33" dur="1000" fill="hold"/>
                                        <p:tgtEl>
                                          <p:spTgt spid="37"/>
                                        </p:tgtEl>
                                        <p:attrNameLst>
                                          <p:attrName>fill.on</p:attrName>
                                        </p:attrNameLst>
                                      </p:cBhvr>
                                      <p:to>
                                        <p:strVal val="true"/>
                                      </p:to>
                                    </p:set>
                                  </p:childTnLst>
                                </p:cTn>
                              </p:par>
                            </p:childTnLst>
                          </p:cTn>
                        </p:par>
                        <p:par>
                          <p:cTn id="34" fill="hold">
                            <p:stCondLst>
                              <p:cond delay="29000"/>
                            </p:stCondLst>
                            <p:childTnLst>
                              <p:par>
                                <p:cTn id="35" presetID="19" presetClass="emph" presetSubtype="0" fill="hold" grpId="4" nodeType="afterEffect">
                                  <p:stCondLst>
                                    <p:cond delay="4000"/>
                                  </p:stCondLst>
                                  <p:childTnLst>
                                    <p:animClr clrSpc="rgb" dir="cw">
                                      <p:cBhvr override="childStyle">
                                        <p:cTn id="36" dur="1000" fill="hold"/>
                                        <p:tgtEl>
                                          <p:spTgt spid="37"/>
                                        </p:tgtEl>
                                        <p:attrNameLst>
                                          <p:attrName>style.color</p:attrName>
                                        </p:attrNameLst>
                                      </p:cBhvr>
                                      <p:to>
                                        <a:srgbClr val="FF0000"/>
                                      </p:to>
                                    </p:animClr>
                                    <p:animClr clrSpc="rgb" dir="cw">
                                      <p:cBhvr>
                                        <p:cTn id="37" dur="1000" fill="hold"/>
                                        <p:tgtEl>
                                          <p:spTgt spid="37"/>
                                        </p:tgtEl>
                                        <p:attrNameLst>
                                          <p:attrName>fillcolor</p:attrName>
                                        </p:attrNameLst>
                                      </p:cBhvr>
                                      <p:to>
                                        <a:srgbClr val="FF0000"/>
                                      </p:to>
                                    </p:animClr>
                                    <p:set>
                                      <p:cBhvr>
                                        <p:cTn id="38" dur="1000" fill="hold"/>
                                        <p:tgtEl>
                                          <p:spTgt spid="37"/>
                                        </p:tgtEl>
                                        <p:attrNameLst>
                                          <p:attrName>fill.type</p:attrName>
                                        </p:attrNameLst>
                                      </p:cBhvr>
                                      <p:to>
                                        <p:strVal val="solid"/>
                                      </p:to>
                                    </p:set>
                                    <p:set>
                                      <p:cBhvr>
                                        <p:cTn id="39" dur="1000" fill="hold"/>
                                        <p:tgtEl>
                                          <p:spTgt spid="37"/>
                                        </p:tgtEl>
                                        <p:attrNameLst>
                                          <p:attrName>fill.on</p:attrName>
                                        </p:attrNameLst>
                                      </p:cBhvr>
                                      <p:to>
                                        <p:strVal val="true"/>
                                      </p:to>
                                    </p:set>
                                  </p:childTnLst>
                                </p:cTn>
                              </p:par>
                            </p:childTnLst>
                          </p:cTn>
                        </p:par>
                        <p:par>
                          <p:cTn id="40" fill="hold">
                            <p:stCondLst>
                              <p:cond delay="34000"/>
                            </p:stCondLst>
                            <p:childTnLst>
                              <p:par>
                                <p:cTn id="41" presetID="19" presetClass="emph" presetSubtype="0" fill="hold" grpId="5" nodeType="afterEffect">
                                  <p:stCondLst>
                                    <p:cond delay="4000"/>
                                  </p:stCondLst>
                                  <p:childTnLst>
                                    <p:animClr clrSpc="rgb" dir="cw">
                                      <p:cBhvr override="childStyle">
                                        <p:cTn id="42" dur="1000" fill="hold"/>
                                        <p:tgtEl>
                                          <p:spTgt spid="37"/>
                                        </p:tgtEl>
                                        <p:attrNameLst>
                                          <p:attrName>style.color</p:attrName>
                                        </p:attrNameLst>
                                      </p:cBhvr>
                                      <p:to>
                                        <a:srgbClr val="FFFFFF"/>
                                      </p:to>
                                    </p:animClr>
                                    <p:animClr clrSpc="rgb" dir="cw">
                                      <p:cBhvr>
                                        <p:cTn id="43" dur="1000" fill="hold"/>
                                        <p:tgtEl>
                                          <p:spTgt spid="37"/>
                                        </p:tgtEl>
                                        <p:attrNameLst>
                                          <p:attrName>fillcolor</p:attrName>
                                        </p:attrNameLst>
                                      </p:cBhvr>
                                      <p:to>
                                        <a:srgbClr val="FFFFFF"/>
                                      </p:to>
                                    </p:animClr>
                                    <p:set>
                                      <p:cBhvr>
                                        <p:cTn id="44" dur="1000" fill="hold"/>
                                        <p:tgtEl>
                                          <p:spTgt spid="37"/>
                                        </p:tgtEl>
                                        <p:attrNameLst>
                                          <p:attrName>fill.type</p:attrName>
                                        </p:attrNameLst>
                                      </p:cBhvr>
                                      <p:to>
                                        <p:strVal val="solid"/>
                                      </p:to>
                                    </p:set>
                                    <p:set>
                                      <p:cBhvr>
                                        <p:cTn id="45" dur="1000" fill="hold"/>
                                        <p:tgtEl>
                                          <p:spTgt spid="3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37" grpId="3" animBg="1"/>
      <p:bldP spid="37" grpId="4" animBg="1"/>
      <p:bldP spid="37" grpId="5"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782618A-4355-4D76-9CA8-DE5046620B1A}"/>
              </a:ext>
            </a:extLst>
          </p:cNvPr>
          <p:cNvPicPr>
            <a:picLocks noChangeAspect="1"/>
          </p:cNvPicPr>
          <p:nvPr/>
        </p:nvPicPr>
        <p:blipFill>
          <a:blip r:embed="rId3"/>
          <a:stretch>
            <a:fillRect/>
          </a:stretch>
        </p:blipFill>
        <p:spPr>
          <a:xfrm>
            <a:off x="6400800" y="1289304"/>
            <a:ext cx="5029200" cy="5029200"/>
          </a:xfrm>
          <a:prstGeom prst="rect">
            <a:avLst/>
          </a:prstGeom>
        </p:spPr>
      </p:pic>
      <p:pic>
        <p:nvPicPr>
          <p:cNvPr id="8" name="Picture 7">
            <a:extLst>
              <a:ext uri="{FF2B5EF4-FFF2-40B4-BE49-F238E27FC236}">
                <a16:creationId xmlns:a16="http://schemas.microsoft.com/office/drawing/2014/main" id="{1AB5864E-BCD7-4530-8EAE-25CDE01640DF}"/>
              </a:ext>
            </a:extLst>
          </p:cNvPr>
          <p:cNvPicPr>
            <a:picLocks noChangeAspect="1"/>
          </p:cNvPicPr>
          <p:nvPr/>
        </p:nvPicPr>
        <p:blipFill>
          <a:blip r:embed="rId4"/>
          <a:stretch>
            <a:fillRect/>
          </a:stretch>
        </p:blipFill>
        <p:spPr>
          <a:xfrm>
            <a:off x="685800" y="1289304"/>
            <a:ext cx="5029200" cy="5029200"/>
          </a:xfrm>
          <a:prstGeom prst="rect">
            <a:avLst/>
          </a:prstGeom>
        </p:spPr>
      </p:pic>
      <p:sp>
        <p:nvSpPr>
          <p:cNvPr id="14" name="TextBox 13">
            <a:extLst>
              <a:ext uri="{FF2B5EF4-FFF2-40B4-BE49-F238E27FC236}">
                <a16:creationId xmlns:a16="http://schemas.microsoft.com/office/drawing/2014/main" id="{C2498107-8BBB-4039-8CE7-A42ED6D707FF}"/>
              </a:ext>
            </a:extLst>
          </p:cNvPr>
          <p:cNvSpPr txBox="1"/>
          <p:nvPr/>
        </p:nvSpPr>
        <p:spPr>
          <a:xfrm>
            <a:off x="7201219" y="5448469"/>
            <a:ext cx="3428374" cy="369332"/>
          </a:xfrm>
          <a:prstGeom prst="rect">
            <a:avLst/>
          </a:prstGeom>
          <a:noFill/>
        </p:spPr>
        <p:txBody>
          <a:bodyPr wrap="none" tIns="0" bIns="0" rtlCol="0">
            <a:spAutoFit/>
          </a:bodyPr>
          <a:lstStyle/>
          <a:p>
            <a:pPr algn="ctr"/>
            <a:r>
              <a:rPr lang="en-US" sz="2400" b="1" dirty="0">
                <a:solidFill>
                  <a:schemeClr val="bg1"/>
                </a:solidFill>
              </a:rPr>
              <a:t>800 px Thumbnail (1.6 m)</a:t>
            </a:r>
          </a:p>
        </p:txBody>
      </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Georeferenced Thumbnails in 2D and 3D for Rapid Analysis</a:t>
            </a:r>
          </a:p>
        </p:txBody>
      </p:sp>
      <p:sp>
        <p:nvSpPr>
          <p:cNvPr id="28" name="Rectangle 27">
            <a:extLst>
              <a:ext uri="{FF2B5EF4-FFF2-40B4-BE49-F238E27FC236}">
                <a16:creationId xmlns:a16="http://schemas.microsoft.com/office/drawing/2014/main" id="{CCCDF651-8EF3-4ACA-95B9-8AC137FC2ECD}"/>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0" name="Rectangle 29">
            <a:extLst>
              <a:ext uri="{FF2B5EF4-FFF2-40B4-BE49-F238E27FC236}">
                <a16:creationId xmlns:a16="http://schemas.microsoft.com/office/drawing/2014/main" id="{8491BE15-8B51-4241-8DB3-1C2CB9202EBC}"/>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sp>
        <p:nvSpPr>
          <p:cNvPr id="4" name="Rectangle 3">
            <a:extLst>
              <a:ext uri="{FF2B5EF4-FFF2-40B4-BE49-F238E27FC236}">
                <a16:creationId xmlns:a16="http://schemas.microsoft.com/office/drawing/2014/main" id="{EC6CB6A9-7D93-4F47-AD30-003564065901}"/>
              </a:ext>
            </a:extLst>
          </p:cNvPr>
          <p:cNvSpPr/>
          <p:nvPr/>
        </p:nvSpPr>
        <p:spPr>
          <a:xfrm>
            <a:off x="609600" y="6271953"/>
            <a:ext cx="1974131" cy="276999"/>
          </a:xfrm>
          <a:prstGeom prst="rect">
            <a:avLst/>
          </a:prstGeom>
        </p:spPr>
        <p:txBody>
          <a:bodyPr wrap="none">
            <a:spAutoFit/>
          </a:bodyPr>
          <a:lstStyle/>
          <a:p>
            <a:r>
              <a:rPr lang="en-US" sz="1200" i="1" dirty="0"/>
              <a:t>Imagery © Microsoft, Maxar</a:t>
            </a:r>
          </a:p>
        </p:txBody>
      </p:sp>
      <p:sp>
        <p:nvSpPr>
          <p:cNvPr id="7" name="Rectangle 6">
            <a:extLst>
              <a:ext uri="{FF2B5EF4-FFF2-40B4-BE49-F238E27FC236}">
                <a16:creationId xmlns:a16="http://schemas.microsoft.com/office/drawing/2014/main" id="{D546D0AD-9CF5-44F2-B295-E160F48991F4}"/>
              </a:ext>
            </a:extLst>
          </p:cNvPr>
          <p:cNvSpPr/>
          <p:nvPr/>
        </p:nvSpPr>
        <p:spPr>
          <a:xfrm>
            <a:off x="6324600" y="6271953"/>
            <a:ext cx="2051074" cy="276999"/>
          </a:xfrm>
          <a:prstGeom prst="rect">
            <a:avLst/>
          </a:prstGeom>
        </p:spPr>
        <p:txBody>
          <a:bodyPr wrap="none">
            <a:spAutoFit/>
          </a:bodyPr>
          <a:lstStyle/>
          <a:p>
            <a:r>
              <a:rPr lang="en-US" sz="1200" i="1" dirty="0"/>
              <a:t>Imagery © Microsoft, Maxar</a:t>
            </a:r>
          </a:p>
        </p:txBody>
      </p:sp>
      <p:sp>
        <p:nvSpPr>
          <p:cNvPr id="35" name="TextBox 34">
            <a:extLst>
              <a:ext uri="{FF2B5EF4-FFF2-40B4-BE49-F238E27FC236}">
                <a16:creationId xmlns:a16="http://schemas.microsoft.com/office/drawing/2014/main" id="{2748B896-5201-4ACF-B662-BF9F892456A5}"/>
              </a:ext>
            </a:extLst>
          </p:cNvPr>
          <p:cNvSpPr txBox="1"/>
          <p:nvPr/>
        </p:nvSpPr>
        <p:spPr>
          <a:xfrm>
            <a:off x="7010649" y="5787398"/>
            <a:ext cx="3809505" cy="369332"/>
          </a:xfrm>
          <a:prstGeom prst="rect">
            <a:avLst/>
          </a:prstGeom>
          <a:noFill/>
        </p:spPr>
        <p:txBody>
          <a:bodyPr wrap="none" tIns="0" bIns="0" rtlCol="0">
            <a:spAutoFit/>
          </a:bodyPr>
          <a:lstStyle/>
          <a:p>
            <a:pPr algn="ctr"/>
            <a:r>
              <a:rPr lang="en-US" sz="2400" b="1" dirty="0">
                <a:solidFill>
                  <a:schemeClr val="bg1"/>
                </a:solidFill>
              </a:rPr>
              <a:t>Source Pix4D DSM (0.054 m)</a:t>
            </a:r>
          </a:p>
        </p:txBody>
      </p:sp>
      <p:sp>
        <p:nvSpPr>
          <p:cNvPr id="69" name="TextBox 68">
            <a:extLst>
              <a:ext uri="{FF2B5EF4-FFF2-40B4-BE49-F238E27FC236}">
                <a16:creationId xmlns:a16="http://schemas.microsoft.com/office/drawing/2014/main" id="{C0D231C7-A12F-45F4-A102-7C2E36421BFA}"/>
              </a:ext>
            </a:extLst>
          </p:cNvPr>
          <p:cNvSpPr txBox="1"/>
          <p:nvPr/>
        </p:nvSpPr>
        <p:spPr>
          <a:xfrm>
            <a:off x="1486220" y="5448469"/>
            <a:ext cx="3428374" cy="369332"/>
          </a:xfrm>
          <a:prstGeom prst="rect">
            <a:avLst/>
          </a:prstGeom>
          <a:noFill/>
        </p:spPr>
        <p:txBody>
          <a:bodyPr wrap="none" tIns="0" bIns="0" rtlCol="0">
            <a:spAutoFit/>
          </a:bodyPr>
          <a:lstStyle/>
          <a:p>
            <a:pPr algn="ctr"/>
            <a:r>
              <a:rPr lang="en-US" sz="2400" b="1" dirty="0">
                <a:solidFill>
                  <a:schemeClr val="bg1"/>
                </a:solidFill>
              </a:rPr>
              <a:t>800 px Thumbnail (1.6 m)</a:t>
            </a:r>
          </a:p>
        </p:txBody>
      </p:sp>
      <p:sp>
        <p:nvSpPr>
          <p:cNvPr id="70" name="TextBox 69">
            <a:extLst>
              <a:ext uri="{FF2B5EF4-FFF2-40B4-BE49-F238E27FC236}">
                <a16:creationId xmlns:a16="http://schemas.microsoft.com/office/drawing/2014/main" id="{F7B96C18-BAB6-4B4E-8DB0-7F5677BD715C}"/>
              </a:ext>
            </a:extLst>
          </p:cNvPr>
          <p:cNvSpPr txBox="1"/>
          <p:nvPr/>
        </p:nvSpPr>
        <p:spPr>
          <a:xfrm>
            <a:off x="1295650" y="5787398"/>
            <a:ext cx="3809505" cy="369332"/>
          </a:xfrm>
          <a:prstGeom prst="rect">
            <a:avLst/>
          </a:prstGeom>
          <a:noFill/>
        </p:spPr>
        <p:txBody>
          <a:bodyPr wrap="none" tIns="0" bIns="0" rtlCol="0">
            <a:spAutoFit/>
          </a:bodyPr>
          <a:lstStyle/>
          <a:p>
            <a:pPr algn="ctr"/>
            <a:r>
              <a:rPr lang="en-US" sz="2400" b="1" dirty="0">
                <a:solidFill>
                  <a:schemeClr val="bg1"/>
                </a:solidFill>
              </a:rPr>
              <a:t>Source Pix4D DSM (0.054 m)</a:t>
            </a:r>
          </a:p>
        </p:txBody>
      </p:sp>
    </p:spTree>
    <p:extLst>
      <p:ext uri="{BB962C8B-B14F-4D97-AF65-F5344CB8AC3E}">
        <p14:creationId xmlns:p14="http://schemas.microsoft.com/office/powerpoint/2010/main" val="191520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8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800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1000"/>
                                        <p:tgtEl>
                                          <p:spTgt spid="69"/>
                                        </p:tgtEl>
                                      </p:cBhvr>
                                    </p:animEffect>
                                  </p:childTnLst>
                                </p:cTn>
                              </p:par>
                              <p:par>
                                <p:cTn id="11" presetID="10" presetClass="exit" presetSubtype="0" fill="hold" grpId="1" nodeType="withEffect">
                                  <p:stCondLst>
                                    <p:cond delay="4000"/>
                                  </p:stCondLst>
                                  <p:childTnLst>
                                    <p:animEffect transition="out" filter="fade">
                                      <p:cBhvr>
                                        <p:cTn id="12" dur="1000"/>
                                        <p:tgtEl>
                                          <p:spTgt spid="14"/>
                                        </p:tgtEl>
                                      </p:cBhvr>
                                    </p:animEffect>
                                    <p:set>
                                      <p:cBhvr>
                                        <p:cTn id="13" dur="1" fill="hold">
                                          <p:stCondLst>
                                            <p:cond delay="999"/>
                                          </p:stCondLst>
                                        </p:cTn>
                                        <p:tgtEl>
                                          <p:spTgt spid="14"/>
                                        </p:tgtEl>
                                        <p:attrNameLst>
                                          <p:attrName>style.visibility</p:attrName>
                                        </p:attrNameLst>
                                      </p:cBhvr>
                                      <p:to>
                                        <p:strVal val="hidden"/>
                                      </p:to>
                                    </p:set>
                                  </p:childTnLst>
                                </p:cTn>
                              </p:par>
                              <p:par>
                                <p:cTn id="14" presetID="10" presetClass="exit" presetSubtype="0" fill="hold" grpId="1" nodeType="withEffect">
                                  <p:stCondLst>
                                    <p:cond delay="4000"/>
                                  </p:stCondLst>
                                  <p:childTnLst>
                                    <p:animEffect transition="out" filter="fade">
                                      <p:cBhvr>
                                        <p:cTn id="15" dur="1000"/>
                                        <p:tgtEl>
                                          <p:spTgt spid="69"/>
                                        </p:tgtEl>
                                      </p:cBhvr>
                                    </p:animEffect>
                                    <p:set>
                                      <p:cBhvr>
                                        <p:cTn id="16" dur="1" fill="hold">
                                          <p:stCondLst>
                                            <p:cond delay="9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9" grpId="0"/>
      <p:bldP spid="6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66E03-433D-44ED-A1C1-5A2F3600611C}"/>
              </a:ext>
            </a:extLst>
          </p:cNvPr>
          <p:cNvPicPr>
            <a:picLocks noChangeAspect="1"/>
          </p:cNvPicPr>
          <p:nvPr/>
        </p:nvPicPr>
        <p:blipFill>
          <a:blip r:embed="rId3"/>
          <a:stretch>
            <a:fillRect/>
          </a:stretch>
        </p:blipFill>
        <p:spPr>
          <a:xfrm>
            <a:off x="6400800" y="1289304"/>
            <a:ext cx="5029200" cy="5029200"/>
          </a:xfrm>
          <a:prstGeom prst="rect">
            <a:avLst/>
          </a:prstGeom>
        </p:spPr>
      </p:pic>
      <p:grpSp>
        <p:nvGrpSpPr>
          <p:cNvPr id="19" name="Group 18">
            <a:extLst>
              <a:ext uri="{FF2B5EF4-FFF2-40B4-BE49-F238E27FC236}">
                <a16:creationId xmlns:a16="http://schemas.microsoft.com/office/drawing/2014/main" id="{BD6E0CC6-0E21-4BDF-91AF-0C469FE727FD}"/>
              </a:ext>
            </a:extLst>
          </p:cNvPr>
          <p:cNvGrpSpPr/>
          <p:nvPr/>
        </p:nvGrpSpPr>
        <p:grpSpPr>
          <a:xfrm>
            <a:off x="685800" y="1289304"/>
            <a:ext cx="5029200" cy="5029200"/>
            <a:chOff x="685800" y="1289304"/>
            <a:chExt cx="5029200" cy="5029200"/>
          </a:xfrm>
        </p:grpSpPr>
        <p:pic>
          <p:nvPicPr>
            <p:cNvPr id="11" name="Picture 10">
              <a:extLst>
                <a:ext uri="{FF2B5EF4-FFF2-40B4-BE49-F238E27FC236}">
                  <a16:creationId xmlns:a16="http://schemas.microsoft.com/office/drawing/2014/main" id="{4E497A72-1032-49CD-BC36-E087282F799A}"/>
                </a:ext>
              </a:extLst>
            </p:cNvPr>
            <p:cNvPicPr>
              <a:picLocks noChangeAspect="1"/>
            </p:cNvPicPr>
            <p:nvPr/>
          </p:nvPicPr>
          <p:blipFill>
            <a:blip r:embed="rId4"/>
            <a:stretch>
              <a:fillRect/>
            </a:stretch>
          </p:blipFill>
          <p:spPr>
            <a:xfrm>
              <a:off x="685800" y="1289304"/>
              <a:ext cx="5029200" cy="5029200"/>
            </a:xfrm>
            <a:prstGeom prst="rect">
              <a:avLst/>
            </a:prstGeom>
          </p:spPr>
        </p:pic>
        <p:sp>
          <p:nvSpPr>
            <p:cNvPr id="15" name="TextBox 14">
              <a:extLst>
                <a:ext uri="{FF2B5EF4-FFF2-40B4-BE49-F238E27FC236}">
                  <a16:creationId xmlns:a16="http://schemas.microsoft.com/office/drawing/2014/main" id="{8EBD5975-6119-4BCC-9459-05A32D87249F}"/>
                </a:ext>
              </a:extLst>
            </p:cNvPr>
            <p:cNvSpPr txBox="1"/>
            <p:nvPr/>
          </p:nvSpPr>
          <p:spPr>
            <a:xfrm>
              <a:off x="1850029" y="5787398"/>
              <a:ext cx="2700739" cy="369332"/>
            </a:xfrm>
            <a:prstGeom prst="rect">
              <a:avLst/>
            </a:prstGeom>
            <a:noFill/>
          </p:spPr>
          <p:txBody>
            <a:bodyPr wrap="none" tIns="0" bIns="0" rtlCol="0">
              <a:spAutoFit/>
            </a:bodyPr>
            <a:lstStyle/>
            <a:p>
              <a:pPr algn="ctr"/>
              <a:r>
                <a:rPr lang="en-US" sz="2400" b="1" dirty="0">
                  <a:solidFill>
                    <a:schemeClr val="bg1"/>
                  </a:solidFill>
                </a:rPr>
                <a:t>TERRAFORM (30 m)</a:t>
              </a:r>
            </a:p>
          </p:txBody>
        </p:sp>
      </p:grpSp>
      <p:sp>
        <p:nvSpPr>
          <p:cNvPr id="16" name="TextBox 15">
            <a:extLst>
              <a:ext uri="{FF2B5EF4-FFF2-40B4-BE49-F238E27FC236}">
                <a16:creationId xmlns:a16="http://schemas.microsoft.com/office/drawing/2014/main" id="{DD0522BA-E226-44D5-A52C-16F0ACCAAE18}"/>
              </a:ext>
            </a:extLst>
          </p:cNvPr>
          <p:cNvSpPr txBox="1"/>
          <p:nvPr/>
        </p:nvSpPr>
        <p:spPr>
          <a:xfrm>
            <a:off x="7565029" y="5787398"/>
            <a:ext cx="2700739" cy="369332"/>
          </a:xfrm>
          <a:prstGeom prst="rect">
            <a:avLst/>
          </a:prstGeom>
          <a:noFill/>
        </p:spPr>
        <p:txBody>
          <a:bodyPr wrap="none" tIns="0" bIns="0" rtlCol="0">
            <a:spAutoFit/>
          </a:bodyPr>
          <a:lstStyle/>
          <a:p>
            <a:pPr algn="ctr"/>
            <a:r>
              <a:rPr lang="en-US" sz="2400" b="1" dirty="0">
                <a:solidFill>
                  <a:schemeClr val="bg1"/>
                </a:solidFill>
              </a:rPr>
              <a:t>TERRAFORM (30 m)</a:t>
            </a:r>
          </a:p>
        </p:txBody>
      </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Georeferenced Thumbnails in 2D and 3D for Rapid Analysis</a:t>
            </a:r>
          </a:p>
        </p:txBody>
      </p:sp>
      <p:sp>
        <p:nvSpPr>
          <p:cNvPr id="28" name="Rectangle 27">
            <a:extLst>
              <a:ext uri="{FF2B5EF4-FFF2-40B4-BE49-F238E27FC236}">
                <a16:creationId xmlns:a16="http://schemas.microsoft.com/office/drawing/2014/main" id="{CCCDF651-8EF3-4ACA-95B9-8AC137FC2ECD}"/>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0" name="Rectangle 29">
            <a:extLst>
              <a:ext uri="{FF2B5EF4-FFF2-40B4-BE49-F238E27FC236}">
                <a16:creationId xmlns:a16="http://schemas.microsoft.com/office/drawing/2014/main" id="{8491BE15-8B51-4241-8DB3-1C2CB9202EBC}"/>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sp>
        <p:nvSpPr>
          <p:cNvPr id="4" name="Rectangle 3">
            <a:extLst>
              <a:ext uri="{FF2B5EF4-FFF2-40B4-BE49-F238E27FC236}">
                <a16:creationId xmlns:a16="http://schemas.microsoft.com/office/drawing/2014/main" id="{EC6CB6A9-7D93-4F47-AD30-003564065901}"/>
              </a:ext>
            </a:extLst>
          </p:cNvPr>
          <p:cNvSpPr/>
          <p:nvPr/>
        </p:nvSpPr>
        <p:spPr>
          <a:xfrm>
            <a:off x="609600" y="6271953"/>
            <a:ext cx="1974131" cy="276999"/>
          </a:xfrm>
          <a:prstGeom prst="rect">
            <a:avLst/>
          </a:prstGeom>
        </p:spPr>
        <p:txBody>
          <a:bodyPr wrap="none">
            <a:spAutoFit/>
          </a:bodyPr>
          <a:lstStyle/>
          <a:p>
            <a:r>
              <a:rPr lang="en-US" sz="1200" i="1" dirty="0"/>
              <a:t>Imagery © Microsoft, Maxar</a:t>
            </a:r>
          </a:p>
        </p:txBody>
      </p:sp>
      <p:sp>
        <p:nvSpPr>
          <p:cNvPr id="7" name="Rectangle 6">
            <a:extLst>
              <a:ext uri="{FF2B5EF4-FFF2-40B4-BE49-F238E27FC236}">
                <a16:creationId xmlns:a16="http://schemas.microsoft.com/office/drawing/2014/main" id="{D546D0AD-9CF5-44F2-B295-E160F48991F4}"/>
              </a:ext>
            </a:extLst>
          </p:cNvPr>
          <p:cNvSpPr/>
          <p:nvPr/>
        </p:nvSpPr>
        <p:spPr>
          <a:xfrm>
            <a:off x="6324600" y="6271953"/>
            <a:ext cx="2051074" cy="276999"/>
          </a:xfrm>
          <a:prstGeom prst="rect">
            <a:avLst/>
          </a:prstGeom>
        </p:spPr>
        <p:txBody>
          <a:bodyPr wrap="none">
            <a:spAutoFit/>
          </a:bodyPr>
          <a:lstStyle/>
          <a:p>
            <a:r>
              <a:rPr lang="en-US" sz="1200" i="1" dirty="0"/>
              <a:t>Imagery © Microsoft, Maxar</a:t>
            </a:r>
          </a:p>
        </p:txBody>
      </p:sp>
    </p:spTree>
    <p:extLst>
      <p:ext uri="{BB962C8B-B14F-4D97-AF65-F5344CB8AC3E}">
        <p14:creationId xmlns:p14="http://schemas.microsoft.com/office/powerpoint/2010/main" val="47901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Cloud Thumbnails</a:t>
            </a:r>
          </a:p>
        </p:txBody>
      </p:sp>
      <p:sp>
        <p:nvSpPr>
          <p:cNvPr id="3" name="Content Placeholder 2"/>
          <p:cNvSpPr>
            <a:spLocks noGrp="1"/>
          </p:cNvSpPr>
          <p:nvPr>
            <p:ph idx="1"/>
          </p:nvPr>
        </p:nvSpPr>
        <p:spPr/>
        <p:txBody>
          <a:bodyPr>
            <a:normAutofit/>
          </a:bodyPr>
          <a:lstStyle/>
          <a:p>
            <a:r>
              <a:rPr lang="en-US" dirty="0"/>
              <a:t>Point cloud thumbnails typically only contain height colors, intensity, or a combination of the two.</a:t>
            </a:r>
          </a:p>
          <a:p>
            <a:r>
              <a:rPr lang="en-US" dirty="0"/>
              <a:t>Point clouds with R, G, and B attributes may also create orthophotos.</a:t>
            </a:r>
          </a:p>
          <a:p>
            <a:r>
              <a:rPr lang="en-US" dirty="0"/>
              <a:t>Because points are not joined in a mesh, they can’t create shadows or slopes, which are helpful for visual interpretation.</a:t>
            </a:r>
          </a:p>
          <a:p>
            <a:r>
              <a:rPr lang="en-US" dirty="0"/>
              <a:t>2D thumbnails may be more intuitive and better represent the data if points are classified and gridded to DSM/DTM first.</a:t>
            </a:r>
          </a:p>
          <a:p>
            <a:r>
              <a:rPr lang="en-US" dirty="0"/>
              <a:t>The following slides show 5 standard (point only) and 5 extended (surface-augmented) thumbnails for a LiDAR point cloud in St. Louis.</a:t>
            </a:r>
          </a:p>
        </p:txBody>
      </p:sp>
      <p:sp>
        <p:nvSpPr>
          <p:cNvPr id="4" name="Text Placeholder 3"/>
          <p:cNvSpPr>
            <a:spLocks noGrp="1"/>
          </p:cNvSpPr>
          <p:nvPr>
            <p:ph type="body" sz="quarter" idx="15"/>
          </p:nvPr>
        </p:nvSpPr>
        <p:spPr/>
        <p:txBody>
          <a:bodyPr>
            <a:normAutofit fontScale="85000" lnSpcReduction="20000"/>
          </a:bodyPr>
          <a:lstStyle/>
          <a:p>
            <a:r>
              <a:rPr lang="en-US" dirty="0"/>
              <a:t>UNCLASSIFIED</a:t>
            </a:r>
          </a:p>
        </p:txBody>
      </p:sp>
      <p:sp>
        <p:nvSpPr>
          <p:cNvPr id="5" name="Text Placeholder 4"/>
          <p:cNvSpPr>
            <a:spLocks noGrp="1"/>
          </p:cNvSpPr>
          <p:nvPr>
            <p:ph type="body" sz="quarter" idx="16"/>
          </p:nvPr>
        </p:nvSpPr>
        <p:spPr/>
        <p:txBody>
          <a:bodyPr>
            <a:normAutofit fontScale="85000" lnSpcReduction="20000"/>
          </a:bodyPr>
          <a:lstStyle/>
          <a:p>
            <a:r>
              <a:rPr lang="en-US" dirty="0"/>
              <a:t>UNCLASSIFIED</a:t>
            </a:r>
          </a:p>
        </p:txBody>
      </p:sp>
    </p:spTree>
    <p:extLst>
      <p:ext uri="{BB962C8B-B14F-4D97-AF65-F5344CB8AC3E}">
        <p14:creationId xmlns:p14="http://schemas.microsoft.com/office/powerpoint/2010/main" val="7381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Standard PC: Point Height Colors</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070" y="1289304"/>
            <a:ext cx="7659859" cy="5029200"/>
          </a:xfrm>
          <a:prstGeom prst="rect">
            <a:avLst/>
          </a:prstGeom>
          <a:ln>
            <a:solidFill>
              <a:srgbClr val="000000"/>
            </a:solidFill>
          </a:ln>
        </p:spPr>
      </p:pic>
      <p:sp>
        <p:nvSpPr>
          <p:cNvPr id="4" name="Rectangle 3">
            <a:extLst>
              <a:ext uri="{FF2B5EF4-FFF2-40B4-BE49-F238E27FC236}">
                <a16:creationId xmlns:a16="http://schemas.microsoft.com/office/drawing/2014/main" id="{19800253-E43F-4DCB-8C15-EA7247F6B87A}"/>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grpSp>
        <p:nvGrpSpPr>
          <p:cNvPr id="7" name="Group 6">
            <a:extLst>
              <a:ext uri="{FF2B5EF4-FFF2-40B4-BE49-F238E27FC236}">
                <a16:creationId xmlns:a16="http://schemas.microsoft.com/office/drawing/2014/main" id="{BEF9B902-E1C7-4EC8-B89C-64E84F19E5BD}"/>
              </a:ext>
            </a:extLst>
          </p:cNvPr>
          <p:cNvGrpSpPr/>
          <p:nvPr/>
        </p:nvGrpSpPr>
        <p:grpSpPr>
          <a:xfrm>
            <a:off x="10092496" y="2734414"/>
            <a:ext cx="1045009" cy="2138978"/>
            <a:chOff x="10092496" y="2734414"/>
            <a:chExt cx="1045009" cy="2138978"/>
          </a:xfrm>
        </p:grpSpPr>
        <p:pic>
          <p:nvPicPr>
            <p:cNvPr id="5" name="Picture 4">
              <a:extLst>
                <a:ext uri="{FF2B5EF4-FFF2-40B4-BE49-F238E27FC236}">
                  <a16:creationId xmlns:a16="http://schemas.microsoft.com/office/drawing/2014/main" id="{47BFDE30-914E-4F24-8028-E12128314747}"/>
                </a:ext>
              </a:extLst>
            </p:cNvPr>
            <p:cNvPicPr>
              <a:picLocks/>
            </p:cNvPicPr>
            <p:nvPr/>
          </p:nvPicPr>
          <p:blipFill>
            <a:blip r:embed="rId4"/>
            <a:stretch>
              <a:fillRect/>
            </a:stretch>
          </p:blipFill>
          <p:spPr>
            <a:xfrm>
              <a:off x="10092496" y="2903691"/>
              <a:ext cx="320040" cy="1828800"/>
            </a:xfrm>
            <a:prstGeom prst="rect">
              <a:avLst/>
            </a:prstGeom>
            <a:ln w="3175">
              <a:solidFill>
                <a:srgbClr val="000000"/>
              </a:solidFill>
            </a:ln>
          </p:spPr>
        </p:pic>
        <p:sp>
          <p:nvSpPr>
            <p:cNvPr id="34" name="TextBox 33">
              <a:extLst>
                <a:ext uri="{FF2B5EF4-FFF2-40B4-BE49-F238E27FC236}">
                  <a16:creationId xmlns:a16="http://schemas.microsoft.com/office/drawing/2014/main" id="{3A0C4A8D-CE70-4F6D-9712-A897716328B2}"/>
                </a:ext>
              </a:extLst>
            </p:cNvPr>
            <p:cNvSpPr txBox="1"/>
            <p:nvPr/>
          </p:nvSpPr>
          <p:spPr>
            <a:xfrm>
              <a:off x="10430260" y="4534838"/>
              <a:ext cx="707245" cy="338554"/>
            </a:xfrm>
            <a:prstGeom prst="rect">
              <a:avLst/>
            </a:prstGeom>
            <a:noFill/>
          </p:spPr>
          <p:txBody>
            <a:bodyPr wrap="none" rtlCol="0">
              <a:spAutoFit/>
            </a:bodyPr>
            <a:lstStyle/>
            <a:p>
              <a:r>
                <a:rPr lang="en-US" sz="1600" dirty="0">
                  <a:solidFill>
                    <a:srgbClr val="000000"/>
                  </a:solidFill>
                </a:rPr>
                <a:t>140 m</a:t>
              </a:r>
            </a:p>
          </p:txBody>
        </p:sp>
        <p:sp>
          <p:nvSpPr>
            <p:cNvPr id="35" name="TextBox 34">
              <a:extLst>
                <a:ext uri="{FF2B5EF4-FFF2-40B4-BE49-F238E27FC236}">
                  <a16:creationId xmlns:a16="http://schemas.microsoft.com/office/drawing/2014/main" id="{D04A4757-515C-4D97-9817-CB20848413A6}"/>
                </a:ext>
              </a:extLst>
            </p:cNvPr>
            <p:cNvSpPr txBox="1"/>
            <p:nvPr/>
          </p:nvSpPr>
          <p:spPr>
            <a:xfrm>
              <a:off x="10430260" y="2734414"/>
              <a:ext cx="707245" cy="338554"/>
            </a:xfrm>
            <a:prstGeom prst="rect">
              <a:avLst/>
            </a:prstGeom>
            <a:noFill/>
          </p:spPr>
          <p:txBody>
            <a:bodyPr wrap="none" rtlCol="0">
              <a:spAutoFit/>
            </a:bodyPr>
            <a:lstStyle/>
            <a:p>
              <a:r>
                <a:rPr lang="en-US" sz="1600" dirty="0">
                  <a:solidFill>
                    <a:srgbClr val="000000"/>
                  </a:solidFill>
                </a:rPr>
                <a:t>234 m</a:t>
              </a:r>
            </a:p>
          </p:txBody>
        </p:sp>
      </p:grpSp>
    </p:spTree>
    <p:extLst>
      <p:ext uri="{BB962C8B-B14F-4D97-AF65-F5344CB8AC3E}">
        <p14:creationId xmlns:p14="http://schemas.microsoft.com/office/powerpoint/2010/main" val="398842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Standard PC: Point RGB Attributes (Orthophoto)</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6070" y="1289304"/>
            <a:ext cx="7659858" cy="5029199"/>
          </a:xfrm>
          <a:prstGeom prst="rect">
            <a:avLst/>
          </a:prstGeom>
          <a:ln>
            <a:solidFill>
              <a:srgbClr val="000000"/>
            </a:solidFill>
          </a:ln>
        </p:spPr>
      </p:pic>
      <p:sp>
        <p:nvSpPr>
          <p:cNvPr id="2" name="Rectangle 1">
            <a:extLst>
              <a:ext uri="{FF2B5EF4-FFF2-40B4-BE49-F238E27FC236}">
                <a16:creationId xmlns:a16="http://schemas.microsoft.com/office/drawing/2014/main" id="{5B0E4BDB-E7C3-4AB6-AD24-88FEEBE031B0}"/>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spTree>
    <p:extLst>
      <p:ext uri="{BB962C8B-B14F-4D97-AF65-F5344CB8AC3E}">
        <p14:creationId xmlns:p14="http://schemas.microsoft.com/office/powerpoint/2010/main" val="399355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Standard PC: Point Intensity</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6070" y="1289304"/>
            <a:ext cx="7659858" cy="5029200"/>
          </a:xfrm>
          <a:prstGeom prst="rect">
            <a:avLst/>
          </a:prstGeom>
          <a:ln>
            <a:solidFill>
              <a:srgbClr val="000000"/>
            </a:solidFill>
          </a:ln>
        </p:spPr>
      </p:pic>
      <p:sp>
        <p:nvSpPr>
          <p:cNvPr id="2" name="Rectangle 1">
            <a:extLst>
              <a:ext uri="{FF2B5EF4-FFF2-40B4-BE49-F238E27FC236}">
                <a16:creationId xmlns:a16="http://schemas.microsoft.com/office/drawing/2014/main" id="{CADDC570-2B72-48AF-9D64-2DFA85297E19}"/>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spTree>
    <p:extLst>
      <p:ext uri="{BB962C8B-B14F-4D97-AF65-F5344CB8AC3E}">
        <p14:creationId xmlns:p14="http://schemas.microsoft.com/office/powerpoint/2010/main" val="170137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Standard PC: Height Color &amp; Intensity</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6071" y="1289304"/>
            <a:ext cx="7659855" cy="5029198"/>
          </a:xfrm>
          <a:prstGeom prst="rect">
            <a:avLst/>
          </a:prstGeom>
          <a:ln>
            <a:solidFill>
              <a:srgbClr val="000000"/>
            </a:solidFill>
          </a:ln>
        </p:spPr>
      </p:pic>
      <p:sp>
        <p:nvSpPr>
          <p:cNvPr id="2" name="Rectangle 1">
            <a:extLst>
              <a:ext uri="{FF2B5EF4-FFF2-40B4-BE49-F238E27FC236}">
                <a16:creationId xmlns:a16="http://schemas.microsoft.com/office/drawing/2014/main" id="{CC1988CA-9EE5-4DF4-AD67-8A0EB5235999}"/>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grpSp>
        <p:nvGrpSpPr>
          <p:cNvPr id="8" name="Group 7">
            <a:extLst>
              <a:ext uri="{FF2B5EF4-FFF2-40B4-BE49-F238E27FC236}">
                <a16:creationId xmlns:a16="http://schemas.microsoft.com/office/drawing/2014/main" id="{05BF5155-AD97-428C-9622-F31CB1C712C4}"/>
              </a:ext>
            </a:extLst>
          </p:cNvPr>
          <p:cNvGrpSpPr/>
          <p:nvPr/>
        </p:nvGrpSpPr>
        <p:grpSpPr>
          <a:xfrm>
            <a:off x="10092496" y="2734414"/>
            <a:ext cx="1045009" cy="2138978"/>
            <a:chOff x="10092496" y="2734414"/>
            <a:chExt cx="1045009" cy="2138978"/>
          </a:xfrm>
        </p:grpSpPr>
        <p:pic>
          <p:nvPicPr>
            <p:cNvPr id="11" name="Picture 10">
              <a:extLst>
                <a:ext uri="{FF2B5EF4-FFF2-40B4-BE49-F238E27FC236}">
                  <a16:creationId xmlns:a16="http://schemas.microsoft.com/office/drawing/2014/main" id="{E74E3D2F-2919-4BD7-AF22-B6703F358CCF}"/>
                </a:ext>
              </a:extLst>
            </p:cNvPr>
            <p:cNvPicPr>
              <a:picLocks/>
            </p:cNvPicPr>
            <p:nvPr/>
          </p:nvPicPr>
          <p:blipFill>
            <a:blip r:embed="rId4"/>
            <a:stretch>
              <a:fillRect/>
            </a:stretch>
          </p:blipFill>
          <p:spPr>
            <a:xfrm>
              <a:off x="10092496" y="2903691"/>
              <a:ext cx="320040" cy="1828800"/>
            </a:xfrm>
            <a:prstGeom prst="rect">
              <a:avLst/>
            </a:prstGeom>
            <a:ln w="3175">
              <a:solidFill>
                <a:srgbClr val="000000"/>
              </a:solidFill>
            </a:ln>
          </p:spPr>
        </p:pic>
        <p:sp>
          <p:nvSpPr>
            <p:cNvPr id="12" name="TextBox 11">
              <a:extLst>
                <a:ext uri="{FF2B5EF4-FFF2-40B4-BE49-F238E27FC236}">
                  <a16:creationId xmlns:a16="http://schemas.microsoft.com/office/drawing/2014/main" id="{C05B0CB5-9EED-4C65-9D75-C2FD52711D70}"/>
                </a:ext>
              </a:extLst>
            </p:cNvPr>
            <p:cNvSpPr txBox="1"/>
            <p:nvPr/>
          </p:nvSpPr>
          <p:spPr>
            <a:xfrm>
              <a:off x="10430260" y="4534838"/>
              <a:ext cx="707245" cy="338554"/>
            </a:xfrm>
            <a:prstGeom prst="rect">
              <a:avLst/>
            </a:prstGeom>
            <a:noFill/>
          </p:spPr>
          <p:txBody>
            <a:bodyPr wrap="none" rtlCol="0">
              <a:spAutoFit/>
            </a:bodyPr>
            <a:lstStyle/>
            <a:p>
              <a:r>
                <a:rPr lang="en-US" sz="1600" dirty="0">
                  <a:solidFill>
                    <a:srgbClr val="000000"/>
                  </a:solidFill>
                </a:rPr>
                <a:t>140 m</a:t>
              </a:r>
            </a:p>
          </p:txBody>
        </p:sp>
        <p:sp>
          <p:nvSpPr>
            <p:cNvPr id="13" name="TextBox 12">
              <a:extLst>
                <a:ext uri="{FF2B5EF4-FFF2-40B4-BE49-F238E27FC236}">
                  <a16:creationId xmlns:a16="http://schemas.microsoft.com/office/drawing/2014/main" id="{507FE90A-8707-4030-ADEE-C66577B38299}"/>
                </a:ext>
              </a:extLst>
            </p:cNvPr>
            <p:cNvSpPr txBox="1"/>
            <p:nvPr/>
          </p:nvSpPr>
          <p:spPr>
            <a:xfrm>
              <a:off x="10430260" y="2734414"/>
              <a:ext cx="707245" cy="338554"/>
            </a:xfrm>
            <a:prstGeom prst="rect">
              <a:avLst/>
            </a:prstGeom>
            <a:noFill/>
          </p:spPr>
          <p:txBody>
            <a:bodyPr wrap="none" rtlCol="0">
              <a:spAutoFit/>
            </a:bodyPr>
            <a:lstStyle/>
            <a:p>
              <a:r>
                <a:rPr lang="en-US" sz="1600" dirty="0">
                  <a:solidFill>
                    <a:srgbClr val="000000"/>
                  </a:solidFill>
                </a:rPr>
                <a:t>234 m</a:t>
              </a:r>
            </a:p>
          </p:txBody>
        </p:sp>
      </p:grpSp>
    </p:spTree>
    <p:extLst>
      <p:ext uri="{BB962C8B-B14F-4D97-AF65-F5344CB8AC3E}">
        <p14:creationId xmlns:p14="http://schemas.microsoft.com/office/powerpoint/2010/main" val="181881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3C3E98-415C-4E4D-947D-9D5787743007}"/>
              </a:ext>
            </a:extLst>
          </p:cNvPr>
          <p:cNvSpPr>
            <a:spLocks noGrp="1"/>
          </p:cNvSpPr>
          <p:nvPr>
            <p:ph type="title"/>
          </p:nvPr>
        </p:nvSpPr>
        <p:spPr/>
        <p:txBody>
          <a:bodyPr/>
          <a:lstStyle/>
          <a:p>
            <a:r>
              <a:rPr lang="en-US" dirty="0"/>
              <a:t>Why are Thumbnails Important?</a:t>
            </a:r>
          </a:p>
        </p:txBody>
      </p:sp>
      <p:sp>
        <p:nvSpPr>
          <p:cNvPr id="5" name="Content Placeholder 4">
            <a:extLst>
              <a:ext uri="{FF2B5EF4-FFF2-40B4-BE49-F238E27FC236}">
                <a16:creationId xmlns:a16="http://schemas.microsoft.com/office/drawing/2014/main" id="{8ADBE7C0-4702-4C9B-A9C3-49EFFF5DDC82}"/>
              </a:ext>
            </a:extLst>
          </p:cNvPr>
          <p:cNvSpPr>
            <a:spLocks noGrp="1"/>
          </p:cNvSpPr>
          <p:nvPr>
            <p:ph idx="1"/>
          </p:nvPr>
        </p:nvSpPr>
        <p:spPr/>
        <p:txBody>
          <a:bodyPr>
            <a:noAutofit/>
          </a:bodyPr>
          <a:lstStyle/>
          <a:p>
            <a:r>
              <a:rPr lang="en-US" sz="2000" dirty="0"/>
              <a:t>Metadata is critical for cataloguing the exploding quantity of 3D, high-resolution elevation data in the cloud, supporting data searches, and relaying critical accuracy information for analysis. </a:t>
            </a:r>
          </a:p>
          <a:p>
            <a:r>
              <a:rPr lang="en-US" sz="2000" dirty="0"/>
              <a:t>Files are complex, and often overlooked by analysts who may benefit from additional detail. </a:t>
            </a:r>
          </a:p>
          <a:p>
            <a:r>
              <a:rPr lang="en-US" sz="2000" dirty="0"/>
              <a:t>Quality metrics like LE90 cannot account for dataset variability and are often inaccurate, particularly in datasets containing voids and noise.</a:t>
            </a:r>
          </a:p>
          <a:p>
            <a:r>
              <a:rPr lang="en-US" sz="2000" dirty="0"/>
              <a:t>SFNE and ATSCL are creating metadata thumbnails for viewing in GRiD prior to download.</a:t>
            </a:r>
          </a:p>
          <a:p>
            <a:r>
              <a:rPr lang="en-US" sz="2000" dirty="0"/>
              <a:t>The benefits of metadata thumbnails include: </a:t>
            </a:r>
          </a:p>
          <a:p>
            <a:pPr lvl="1"/>
            <a:r>
              <a:rPr lang="en-US" sz="1800" dirty="0"/>
              <a:t>expanded quality control</a:t>
            </a:r>
          </a:p>
          <a:p>
            <a:pPr lvl="1"/>
            <a:r>
              <a:rPr lang="en-US" sz="1800" dirty="0"/>
              <a:t>improved search results</a:t>
            </a:r>
          </a:p>
          <a:p>
            <a:pPr lvl="1"/>
            <a:r>
              <a:rPr lang="en-US" sz="1800" dirty="0"/>
              <a:t>reduced download quantity</a:t>
            </a:r>
          </a:p>
          <a:p>
            <a:pPr lvl="1"/>
            <a:r>
              <a:rPr lang="en-US" sz="1800" dirty="0"/>
              <a:t>increased metadata utility</a:t>
            </a:r>
          </a:p>
          <a:p>
            <a:r>
              <a:rPr lang="en-US" sz="2000" dirty="0"/>
              <a:t>They allow GRiD to support NGA's mission to provide the best quality 3D data to its clients.</a:t>
            </a:r>
          </a:p>
        </p:txBody>
      </p:sp>
      <p:sp>
        <p:nvSpPr>
          <p:cNvPr id="2" name="Text Placeholder 1">
            <a:extLst>
              <a:ext uri="{FF2B5EF4-FFF2-40B4-BE49-F238E27FC236}">
                <a16:creationId xmlns:a16="http://schemas.microsoft.com/office/drawing/2014/main" id="{E4DC7101-0153-4F95-94B3-57221DE71298}"/>
              </a:ext>
            </a:extLst>
          </p:cNvPr>
          <p:cNvSpPr>
            <a:spLocks noGrp="1"/>
          </p:cNvSpPr>
          <p:nvPr>
            <p:ph type="body" sz="quarter" idx="15"/>
          </p:nvPr>
        </p:nvSpPr>
        <p:spPr/>
        <p:txBody>
          <a:bodyPr>
            <a:normAutofit fontScale="85000" lnSpcReduction="20000"/>
          </a:bodyPr>
          <a:lstStyle/>
          <a:p>
            <a:r>
              <a:rPr lang="en-US" dirty="0"/>
              <a:t>UNCLASSIFIED</a:t>
            </a:r>
          </a:p>
        </p:txBody>
      </p:sp>
      <p:sp>
        <p:nvSpPr>
          <p:cNvPr id="3" name="Text Placeholder 2">
            <a:extLst>
              <a:ext uri="{FF2B5EF4-FFF2-40B4-BE49-F238E27FC236}">
                <a16:creationId xmlns:a16="http://schemas.microsoft.com/office/drawing/2014/main" id="{F5A6D2C8-33FA-411D-9033-9730E346BC14}"/>
              </a:ext>
            </a:extLst>
          </p:cNvPr>
          <p:cNvSpPr>
            <a:spLocks noGrp="1"/>
          </p:cNvSpPr>
          <p:nvPr>
            <p:ph type="body" sz="quarter" idx="16"/>
          </p:nvPr>
        </p:nvSpPr>
        <p:spPr/>
        <p:txBody>
          <a:bodyPr>
            <a:normAutofit fontScale="85000" lnSpcReduction="20000"/>
          </a:bodyPr>
          <a:lstStyle/>
          <a:p>
            <a:r>
              <a:rPr lang="en-US" dirty="0"/>
              <a:t>UNCLASSIFIED</a:t>
            </a:r>
          </a:p>
        </p:txBody>
      </p:sp>
    </p:spTree>
    <p:extLst>
      <p:ext uri="{BB962C8B-B14F-4D97-AF65-F5344CB8AC3E}">
        <p14:creationId xmlns:p14="http://schemas.microsoft.com/office/powerpoint/2010/main" val="159624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Standard PC: Classification</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6071" y="1289304"/>
            <a:ext cx="7659855" cy="5029198"/>
          </a:xfrm>
          <a:prstGeom prst="rect">
            <a:avLst/>
          </a:prstGeom>
          <a:ln>
            <a:solidFill>
              <a:srgbClr val="000000"/>
            </a:solidFill>
          </a:ln>
        </p:spPr>
      </p:pic>
      <p:sp>
        <p:nvSpPr>
          <p:cNvPr id="2" name="Rectangle 1">
            <a:extLst>
              <a:ext uri="{FF2B5EF4-FFF2-40B4-BE49-F238E27FC236}">
                <a16:creationId xmlns:a16="http://schemas.microsoft.com/office/drawing/2014/main" id="{CC1988CA-9EE5-4DF4-AD67-8A0EB5235999}"/>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grpSp>
        <p:nvGrpSpPr>
          <p:cNvPr id="17" name="Group 16">
            <a:extLst>
              <a:ext uri="{FF2B5EF4-FFF2-40B4-BE49-F238E27FC236}">
                <a16:creationId xmlns:a16="http://schemas.microsoft.com/office/drawing/2014/main" id="{CEB276F9-481F-4D04-BBEF-CD874D7FA536}"/>
              </a:ext>
            </a:extLst>
          </p:cNvPr>
          <p:cNvGrpSpPr/>
          <p:nvPr/>
        </p:nvGrpSpPr>
        <p:grpSpPr>
          <a:xfrm>
            <a:off x="10099221" y="3265720"/>
            <a:ext cx="1780275" cy="1076366"/>
            <a:chOff x="10262506" y="1506524"/>
            <a:chExt cx="1780275" cy="1076366"/>
          </a:xfrm>
        </p:grpSpPr>
        <p:sp>
          <p:nvSpPr>
            <p:cNvPr id="4" name="Rectangle 3">
              <a:extLst>
                <a:ext uri="{FF2B5EF4-FFF2-40B4-BE49-F238E27FC236}">
                  <a16:creationId xmlns:a16="http://schemas.microsoft.com/office/drawing/2014/main" id="{C351CF0E-BED1-4EEC-8B49-3B1C4E1487FC}"/>
                </a:ext>
              </a:extLst>
            </p:cNvPr>
            <p:cNvSpPr/>
            <p:nvPr/>
          </p:nvSpPr>
          <p:spPr>
            <a:xfrm>
              <a:off x="10262506" y="1601536"/>
              <a:ext cx="457200" cy="274320"/>
            </a:xfrm>
            <a:prstGeom prst="rect">
              <a:avLst/>
            </a:prstGeom>
            <a:solidFill>
              <a:schemeClr val="bg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C0D1CA-B06B-415A-8216-66DE844673AA}"/>
                </a:ext>
              </a:extLst>
            </p:cNvPr>
            <p:cNvSpPr/>
            <p:nvPr/>
          </p:nvSpPr>
          <p:spPr>
            <a:xfrm>
              <a:off x="10262506" y="1955053"/>
              <a:ext cx="457200" cy="274320"/>
            </a:xfrm>
            <a:prstGeom prst="rect">
              <a:avLst/>
            </a:prstGeom>
            <a:solidFill>
              <a:srgbClr val="008001"/>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4CA3EA-57CF-4D5F-B1C1-FE553E942C6F}"/>
                </a:ext>
              </a:extLst>
            </p:cNvPr>
            <p:cNvSpPr/>
            <p:nvPr/>
          </p:nvSpPr>
          <p:spPr>
            <a:xfrm>
              <a:off x="10262506" y="2308570"/>
              <a:ext cx="457200" cy="274320"/>
            </a:xfrm>
            <a:prstGeom prst="rect">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61CF31E-D500-4ED6-A67D-660ED40C0CD2}"/>
                </a:ext>
              </a:extLst>
            </p:cNvPr>
            <p:cNvSpPr txBox="1"/>
            <p:nvPr/>
          </p:nvSpPr>
          <p:spPr>
            <a:xfrm>
              <a:off x="10722098" y="1506524"/>
              <a:ext cx="857414" cy="369332"/>
            </a:xfrm>
            <a:prstGeom prst="rect">
              <a:avLst/>
            </a:prstGeom>
            <a:noFill/>
          </p:spPr>
          <p:txBody>
            <a:bodyPr wrap="none" rtlCol="0">
              <a:spAutoFit/>
            </a:bodyPr>
            <a:lstStyle/>
            <a:p>
              <a:r>
                <a:rPr lang="en-US" dirty="0"/>
                <a:t>ground</a:t>
              </a:r>
            </a:p>
          </p:txBody>
        </p:sp>
        <p:sp>
          <p:nvSpPr>
            <p:cNvPr id="13" name="TextBox 12">
              <a:extLst>
                <a:ext uri="{FF2B5EF4-FFF2-40B4-BE49-F238E27FC236}">
                  <a16:creationId xmlns:a16="http://schemas.microsoft.com/office/drawing/2014/main" id="{649B24FF-7896-4AB0-9EE2-4805BE9C540E}"/>
                </a:ext>
              </a:extLst>
            </p:cNvPr>
            <p:cNvSpPr txBox="1"/>
            <p:nvPr/>
          </p:nvSpPr>
          <p:spPr>
            <a:xfrm>
              <a:off x="10722098" y="1860665"/>
              <a:ext cx="1320683" cy="369332"/>
            </a:xfrm>
            <a:prstGeom prst="rect">
              <a:avLst/>
            </a:prstGeom>
            <a:noFill/>
          </p:spPr>
          <p:txBody>
            <a:bodyPr wrap="none" rtlCol="0">
              <a:spAutoFit/>
            </a:bodyPr>
            <a:lstStyle/>
            <a:p>
              <a:r>
                <a:rPr lang="en-US" dirty="0"/>
                <a:t>non-ground</a:t>
              </a:r>
            </a:p>
          </p:txBody>
        </p:sp>
        <p:sp>
          <p:nvSpPr>
            <p:cNvPr id="15" name="TextBox 14">
              <a:extLst>
                <a:ext uri="{FF2B5EF4-FFF2-40B4-BE49-F238E27FC236}">
                  <a16:creationId xmlns:a16="http://schemas.microsoft.com/office/drawing/2014/main" id="{EE04498D-6A6E-45D2-886E-3CB29D3C2FD7}"/>
                </a:ext>
              </a:extLst>
            </p:cNvPr>
            <p:cNvSpPr txBox="1"/>
            <p:nvPr/>
          </p:nvSpPr>
          <p:spPr>
            <a:xfrm>
              <a:off x="10722098" y="2213558"/>
              <a:ext cx="583301" cy="369332"/>
            </a:xfrm>
            <a:prstGeom prst="rect">
              <a:avLst/>
            </a:prstGeom>
            <a:noFill/>
          </p:spPr>
          <p:txBody>
            <a:bodyPr wrap="none" rtlCol="0">
              <a:spAutoFit/>
            </a:bodyPr>
            <a:lstStyle/>
            <a:p>
              <a:r>
                <a:rPr lang="en-US" dirty="0"/>
                <a:t>void</a:t>
              </a:r>
            </a:p>
          </p:txBody>
        </p:sp>
      </p:grpSp>
    </p:spTree>
    <p:extLst>
      <p:ext uri="{BB962C8B-B14F-4D97-AF65-F5344CB8AC3E}">
        <p14:creationId xmlns:p14="http://schemas.microsoft.com/office/powerpoint/2010/main" val="279412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Extended PC: Shaded Classification</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6071" y="1289304"/>
            <a:ext cx="7659855" cy="5029197"/>
          </a:xfrm>
          <a:prstGeom prst="rect">
            <a:avLst/>
          </a:prstGeom>
          <a:ln>
            <a:solidFill>
              <a:srgbClr val="000000"/>
            </a:solidFill>
          </a:ln>
        </p:spPr>
      </p:pic>
      <p:sp>
        <p:nvSpPr>
          <p:cNvPr id="2" name="Rectangle 1">
            <a:extLst>
              <a:ext uri="{FF2B5EF4-FFF2-40B4-BE49-F238E27FC236}">
                <a16:creationId xmlns:a16="http://schemas.microsoft.com/office/drawing/2014/main" id="{CC1988CA-9EE5-4DF4-AD67-8A0EB5235999}"/>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grpSp>
        <p:nvGrpSpPr>
          <p:cNvPr id="8" name="Group 7">
            <a:extLst>
              <a:ext uri="{FF2B5EF4-FFF2-40B4-BE49-F238E27FC236}">
                <a16:creationId xmlns:a16="http://schemas.microsoft.com/office/drawing/2014/main" id="{CAD6FD69-19BD-4AB2-98FF-42B37412A6AE}"/>
              </a:ext>
            </a:extLst>
          </p:cNvPr>
          <p:cNvGrpSpPr/>
          <p:nvPr/>
        </p:nvGrpSpPr>
        <p:grpSpPr>
          <a:xfrm>
            <a:off x="10099221" y="3265720"/>
            <a:ext cx="1780275" cy="1076366"/>
            <a:chOff x="10262506" y="1506524"/>
            <a:chExt cx="1780275" cy="1076366"/>
          </a:xfrm>
        </p:grpSpPr>
        <p:sp>
          <p:nvSpPr>
            <p:cNvPr id="11" name="Rectangle 10">
              <a:extLst>
                <a:ext uri="{FF2B5EF4-FFF2-40B4-BE49-F238E27FC236}">
                  <a16:creationId xmlns:a16="http://schemas.microsoft.com/office/drawing/2014/main" id="{CE45B863-601C-4605-82D9-A086AA85E96E}"/>
                </a:ext>
              </a:extLst>
            </p:cNvPr>
            <p:cNvSpPr/>
            <p:nvPr/>
          </p:nvSpPr>
          <p:spPr>
            <a:xfrm>
              <a:off x="10262506" y="1601536"/>
              <a:ext cx="457200" cy="274320"/>
            </a:xfrm>
            <a:prstGeom prst="rect">
              <a:avLst/>
            </a:prstGeom>
            <a:solidFill>
              <a:srgbClr val="D5D5D5"/>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38E25E-0AA2-409C-91FC-E3A0A6F81BBD}"/>
                </a:ext>
              </a:extLst>
            </p:cNvPr>
            <p:cNvSpPr/>
            <p:nvPr/>
          </p:nvSpPr>
          <p:spPr>
            <a:xfrm>
              <a:off x="10262506" y="1955053"/>
              <a:ext cx="457200" cy="274320"/>
            </a:xfrm>
            <a:prstGeom prst="rect">
              <a:avLst/>
            </a:prstGeom>
            <a:solidFill>
              <a:srgbClr val="006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E4FF293-7A61-441A-93DB-2DA4D2539EAC}"/>
                </a:ext>
              </a:extLst>
            </p:cNvPr>
            <p:cNvSpPr/>
            <p:nvPr/>
          </p:nvSpPr>
          <p:spPr>
            <a:xfrm>
              <a:off x="10262506" y="2308570"/>
              <a:ext cx="457200" cy="274320"/>
            </a:xfrm>
            <a:prstGeom prst="rect">
              <a:avLst/>
            </a:prstGeom>
            <a:solidFill>
              <a:srgbClr val="00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82A1A7-E6E7-491B-897F-AC264136FFFF}"/>
                </a:ext>
              </a:extLst>
            </p:cNvPr>
            <p:cNvSpPr txBox="1"/>
            <p:nvPr/>
          </p:nvSpPr>
          <p:spPr>
            <a:xfrm>
              <a:off x="10722098" y="1506524"/>
              <a:ext cx="857414" cy="369332"/>
            </a:xfrm>
            <a:prstGeom prst="rect">
              <a:avLst/>
            </a:prstGeom>
            <a:noFill/>
          </p:spPr>
          <p:txBody>
            <a:bodyPr wrap="none" rtlCol="0">
              <a:spAutoFit/>
            </a:bodyPr>
            <a:lstStyle/>
            <a:p>
              <a:r>
                <a:rPr lang="en-US" dirty="0"/>
                <a:t>ground</a:t>
              </a:r>
            </a:p>
          </p:txBody>
        </p:sp>
        <p:sp>
          <p:nvSpPr>
            <p:cNvPr id="15" name="TextBox 14">
              <a:extLst>
                <a:ext uri="{FF2B5EF4-FFF2-40B4-BE49-F238E27FC236}">
                  <a16:creationId xmlns:a16="http://schemas.microsoft.com/office/drawing/2014/main" id="{1E4ED716-EE86-4076-BCE8-A678FA3ABCA7}"/>
                </a:ext>
              </a:extLst>
            </p:cNvPr>
            <p:cNvSpPr txBox="1"/>
            <p:nvPr/>
          </p:nvSpPr>
          <p:spPr>
            <a:xfrm>
              <a:off x="10722098" y="1860665"/>
              <a:ext cx="1320683" cy="369332"/>
            </a:xfrm>
            <a:prstGeom prst="rect">
              <a:avLst/>
            </a:prstGeom>
            <a:noFill/>
          </p:spPr>
          <p:txBody>
            <a:bodyPr wrap="none" rtlCol="0">
              <a:spAutoFit/>
            </a:bodyPr>
            <a:lstStyle/>
            <a:p>
              <a:r>
                <a:rPr lang="en-US" dirty="0"/>
                <a:t>non-ground</a:t>
              </a:r>
            </a:p>
          </p:txBody>
        </p:sp>
        <p:sp>
          <p:nvSpPr>
            <p:cNvPr id="16" name="TextBox 15">
              <a:extLst>
                <a:ext uri="{FF2B5EF4-FFF2-40B4-BE49-F238E27FC236}">
                  <a16:creationId xmlns:a16="http://schemas.microsoft.com/office/drawing/2014/main" id="{437B2F25-DEB4-45BA-9AF2-E3A1172BB93C}"/>
                </a:ext>
              </a:extLst>
            </p:cNvPr>
            <p:cNvSpPr txBox="1"/>
            <p:nvPr/>
          </p:nvSpPr>
          <p:spPr>
            <a:xfrm>
              <a:off x="10722098" y="2213558"/>
              <a:ext cx="583301" cy="369332"/>
            </a:xfrm>
            <a:prstGeom prst="rect">
              <a:avLst/>
            </a:prstGeom>
            <a:noFill/>
          </p:spPr>
          <p:txBody>
            <a:bodyPr wrap="none" rtlCol="0">
              <a:spAutoFit/>
            </a:bodyPr>
            <a:lstStyle/>
            <a:p>
              <a:r>
                <a:rPr lang="en-US" dirty="0"/>
                <a:t>void</a:t>
              </a:r>
            </a:p>
          </p:txBody>
        </p:sp>
      </p:grpSp>
    </p:spTree>
    <p:extLst>
      <p:ext uri="{BB962C8B-B14F-4D97-AF65-F5344CB8AC3E}">
        <p14:creationId xmlns:p14="http://schemas.microsoft.com/office/powerpoint/2010/main" val="256352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Extended PC: Shaded Relief</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6071" y="1289304"/>
            <a:ext cx="7659856" cy="5029199"/>
          </a:xfrm>
          <a:prstGeom prst="rect">
            <a:avLst/>
          </a:prstGeom>
          <a:ln>
            <a:solidFill>
              <a:srgbClr val="000000"/>
            </a:solidFill>
          </a:ln>
        </p:spPr>
      </p:pic>
      <p:sp>
        <p:nvSpPr>
          <p:cNvPr id="2" name="Rectangle 1">
            <a:extLst>
              <a:ext uri="{FF2B5EF4-FFF2-40B4-BE49-F238E27FC236}">
                <a16:creationId xmlns:a16="http://schemas.microsoft.com/office/drawing/2014/main" id="{CC1988CA-9EE5-4DF4-AD67-8A0EB5235999}"/>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grpSp>
        <p:nvGrpSpPr>
          <p:cNvPr id="11" name="Group 10">
            <a:extLst>
              <a:ext uri="{FF2B5EF4-FFF2-40B4-BE49-F238E27FC236}">
                <a16:creationId xmlns:a16="http://schemas.microsoft.com/office/drawing/2014/main" id="{95915402-C106-4AFC-B5FD-AB646B8BE2AA}"/>
              </a:ext>
            </a:extLst>
          </p:cNvPr>
          <p:cNvGrpSpPr/>
          <p:nvPr/>
        </p:nvGrpSpPr>
        <p:grpSpPr>
          <a:xfrm>
            <a:off x="10092496" y="2734414"/>
            <a:ext cx="1045009" cy="2138978"/>
            <a:chOff x="10092496" y="2734414"/>
            <a:chExt cx="1045009" cy="2138978"/>
          </a:xfrm>
        </p:grpSpPr>
        <p:pic>
          <p:nvPicPr>
            <p:cNvPr id="12" name="Picture 11">
              <a:extLst>
                <a:ext uri="{FF2B5EF4-FFF2-40B4-BE49-F238E27FC236}">
                  <a16:creationId xmlns:a16="http://schemas.microsoft.com/office/drawing/2014/main" id="{5BAF6CBF-A57C-4CB5-9527-D47671E5460B}"/>
                </a:ext>
              </a:extLst>
            </p:cNvPr>
            <p:cNvPicPr>
              <a:picLocks/>
            </p:cNvPicPr>
            <p:nvPr/>
          </p:nvPicPr>
          <p:blipFill>
            <a:blip r:embed="rId4"/>
            <a:stretch>
              <a:fillRect/>
            </a:stretch>
          </p:blipFill>
          <p:spPr>
            <a:xfrm>
              <a:off x="10092496" y="2903691"/>
              <a:ext cx="320040" cy="1828800"/>
            </a:xfrm>
            <a:prstGeom prst="rect">
              <a:avLst/>
            </a:prstGeom>
            <a:ln w="3175">
              <a:solidFill>
                <a:srgbClr val="000000"/>
              </a:solidFill>
            </a:ln>
          </p:spPr>
        </p:pic>
        <p:sp>
          <p:nvSpPr>
            <p:cNvPr id="13" name="TextBox 12">
              <a:extLst>
                <a:ext uri="{FF2B5EF4-FFF2-40B4-BE49-F238E27FC236}">
                  <a16:creationId xmlns:a16="http://schemas.microsoft.com/office/drawing/2014/main" id="{3FC45F9A-483A-44B5-A770-8971B86D8D12}"/>
                </a:ext>
              </a:extLst>
            </p:cNvPr>
            <p:cNvSpPr txBox="1"/>
            <p:nvPr/>
          </p:nvSpPr>
          <p:spPr>
            <a:xfrm>
              <a:off x="10430260" y="4534838"/>
              <a:ext cx="707245" cy="338554"/>
            </a:xfrm>
            <a:prstGeom prst="rect">
              <a:avLst/>
            </a:prstGeom>
            <a:noFill/>
          </p:spPr>
          <p:txBody>
            <a:bodyPr wrap="none" rtlCol="0">
              <a:spAutoFit/>
            </a:bodyPr>
            <a:lstStyle/>
            <a:p>
              <a:r>
                <a:rPr lang="en-US" sz="1600" dirty="0">
                  <a:solidFill>
                    <a:srgbClr val="000000"/>
                  </a:solidFill>
                </a:rPr>
                <a:t>140 m</a:t>
              </a:r>
            </a:p>
          </p:txBody>
        </p:sp>
        <p:sp>
          <p:nvSpPr>
            <p:cNvPr id="14" name="TextBox 13">
              <a:extLst>
                <a:ext uri="{FF2B5EF4-FFF2-40B4-BE49-F238E27FC236}">
                  <a16:creationId xmlns:a16="http://schemas.microsoft.com/office/drawing/2014/main" id="{98B43D00-099D-4C61-8465-46ACCACC3296}"/>
                </a:ext>
              </a:extLst>
            </p:cNvPr>
            <p:cNvSpPr txBox="1"/>
            <p:nvPr/>
          </p:nvSpPr>
          <p:spPr>
            <a:xfrm>
              <a:off x="10430260" y="2734414"/>
              <a:ext cx="707245" cy="338554"/>
            </a:xfrm>
            <a:prstGeom prst="rect">
              <a:avLst/>
            </a:prstGeom>
            <a:noFill/>
          </p:spPr>
          <p:txBody>
            <a:bodyPr wrap="none" rtlCol="0">
              <a:spAutoFit/>
            </a:bodyPr>
            <a:lstStyle/>
            <a:p>
              <a:r>
                <a:rPr lang="en-US" sz="1600" dirty="0">
                  <a:solidFill>
                    <a:srgbClr val="000000"/>
                  </a:solidFill>
                </a:rPr>
                <a:t>234 m</a:t>
              </a:r>
            </a:p>
          </p:txBody>
        </p:sp>
      </p:grpSp>
    </p:spTree>
    <p:extLst>
      <p:ext uri="{BB962C8B-B14F-4D97-AF65-F5344CB8AC3E}">
        <p14:creationId xmlns:p14="http://schemas.microsoft.com/office/powerpoint/2010/main" val="302333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Extended PC: DSM Hillshade</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6071" y="1289304"/>
            <a:ext cx="7659856" cy="5029198"/>
          </a:xfrm>
          <a:prstGeom prst="rect">
            <a:avLst/>
          </a:prstGeom>
          <a:ln>
            <a:solidFill>
              <a:srgbClr val="000000"/>
            </a:solidFill>
          </a:ln>
        </p:spPr>
      </p:pic>
      <p:sp>
        <p:nvSpPr>
          <p:cNvPr id="2" name="Rectangle 1">
            <a:extLst>
              <a:ext uri="{FF2B5EF4-FFF2-40B4-BE49-F238E27FC236}">
                <a16:creationId xmlns:a16="http://schemas.microsoft.com/office/drawing/2014/main" id="{CC1988CA-9EE5-4DF4-AD67-8A0EB5235999}"/>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spTree>
    <p:extLst>
      <p:ext uri="{BB962C8B-B14F-4D97-AF65-F5344CB8AC3E}">
        <p14:creationId xmlns:p14="http://schemas.microsoft.com/office/powerpoint/2010/main" val="162549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Extended PC: DTM Hillshade</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6071" y="1289304"/>
            <a:ext cx="7659856" cy="5029198"/>
          </a:xfrm>
          <a:prstGeom prst="rect">
            <a:avLst/>
          </a:prstGeom>
          <a:ln>
            <a:solidFill>
              <a:srgbClr val="000000"/>
            </a:solidFill>
          </a:ln>
        </p:spPr>
      </p:pic>
      <p:sp>
        <p:nvSpPr>
          <p:cNvPr id="2" name="Rectangle 1">
            <a:extLst>
              <a:ext uri="{FF2B5EF4-FFF2-40B4-BE49-F238E27FC236}">
                <a16:creationId xmlns:a16="http://schemas.microsoft.com/office/drawing/2014/main" id="{CC1988CA-9EE5-4DF4-AD67-8A0EB5235999}"/>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spTree>
    <p:extLst>
      <p:ext uri="{BB962C8B-B14F-4D97-AF65-F5344CB8AC3E}">
        <p14:creationId xmlns:p14="http://schemas.microsoft.com/office/powerpoint/2010/main" val="241783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Extended PC: Slope</a:t>
            </a:r>
          </a:p>
        </p:txBody>
      </p:sp>
      <p:sp>
        <p:nvSpPr>
          <p:cNvPr id="28" name="Rectangle 27">
            <a:extLst>
              <a:ext uri="{FF2B5EF4-FFF2-40B4-BE49-F238E27FC236}">
                <a16:creationId xmlns:a16="http://schemas.microsoft.com/office/drawing/2014/main" id="{CCCDF651-8EF3-4ACA-95B9-8AC137FC2ECD}"/>
              </a:ext>
            </a:extLst>
          </p:cNvPr>
          <p:cNvSpPr/>
          <p:nvPr/>
        </p:nvSpPr>
        <p:spPr>
          <a:xfrm>
            <a:off x="8281010" y="6286043"/>
            <a:ext cx="1704313" cy="276999"/>
          </a:xfrm>
          <a:prstGeom prst="rect">
            <a:avLst/>
          </a:prstGeom>
        </p:spPr>
        <p:txBody>
          <a:bodyPr wrap="none">
            <a:spAutoFit/>
          </a:bodyPr>
          <a:lstStyle/>
          <a:p>
            <a:pPr algn="r"/>
            <a:r>
              <a:rPr lang="en-US" sz="1200" i="1" dirty="0"/>
              <a:t>graphic is UNCLASSIFIED</a:t>
            </a:r>
          </a:p>
        </p:txBody>
      </p:sp>
      <p:pic>
        <p:nvPicPr>
          <p:cNvPr id="3" name="Picture 2">
            <a:extLst>
              <a:ext uri="{FF2B5EF4-FFF2-40B4-BE49-F238E27FC236}">
                <a16:creationId xmlns:a16="http://schemas.microsoft.com/office/drawing/2014/main" id="{6282E616-CEAD-4ED8-8E88-1B4DE59AA2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66071" y="1289304"/>
            <a:ext cx="7659855" cy="5029198"/>
          </a:xfrm>
          <a:prstGeom prst="rect">
            <a:avLst/>
          </a:prstGeom>
          <a:ln>
            <a:solidFill>
              <a:srgbClr val="000000"/>
            </a:solidFill>
          </a:ln>
        </p:spPr>
      </p:pic>
      <p:sp>
        <p:nvSpPr>
          <p:cNvPr id="2" name="Rectangle 1">
            <a:extLst>
              <a:ext uri="{FF2B5EF4-FFF2-40B4-BE49-F238E27FC236}">
                <a16:creationId xmlns:a16="http://schemas.microsoft.com/office/drawing/2014/main" id="{CC1988CA-9EE5-4DF4-AD67-8A0EB5235999}"/>
              </a:ext>
            </a:extLst>
          </p:cNvPr>
          <p:cNvSpPr/>
          <p:nvPr/>
        </p:nvSpPr>
        <p:spPr>
          <a:xfrm>
            <a:off x="2206676" y="6286042"/>
            <a:ext cx="2972225" cy="276999"/>
          </a:xfrm>
          <a:prstGeom prst="rect">
            <a:avLst/>
          </a:prstGeom>
        </p:spPr>
        <p:txBody>
          <a:bodyPr wrap="none">
            <a:spAutoFit/>
          </a:bodyPr>
          <a:lstStyle/>
          <a:p>
            <a:r>
              <a:rPr lang="en-US" sz="1200" i="1" dirty="0"/>
              <a:t>Source: USGS LiDAR, St. Louis, February 2017</a:t>
            </a:r>
          </a:p>
        </p:txBody>
      </p:sp>
      <p:grpSp>
        <p:nvGrpSpPr>
          <p:cNvPr id="13" name="Group 12">
            <a:extLst>
              <a:ext uri="{FF2B5EF4-FFF2-40B4-BE49-F238E27FC236}">
                <a16:creationId xmlns:a16="http://schemas.microsoft.com/office/drawing/2014/main" id="{8FD6538D-1F31-4C4C-8F91-66F455F3F22B}"/>
              </a:ext>
            </a:extLst>
          </p:cNvPr>
          <p:cNvGrpSpPr/>
          <p:nvPr/>
        </p:nvGrpSpPr>
        <p:grpSpPr>
          <a:xfrm>
            <a:off x="10095544" y="2734414"/>
            <a:ext cx="796702" cy="2138978"/>
            <a:chOff x="10279796" y="2890530"/>
            <a:chExt cx="796702" cy="2138978"/>
          </a:xfrm>
        </p:grpSpPr>
        <p:pic>
          <p:nvPicPr>
            <p:cNvPr id="4" name="Picture 3">
              <a:extLst>
                <a:ext uri="{FF2B5EF4-FFF2-40B4-BE49-F238E27FC236}">
                  <a16:creationId xmlns:a16="http://schemas.microsoft.com/office/drawing/2014/main" id="{CA9464B1-A197-4EFD-8C2E-67087FF05CAD}"/>
                </a:ext>
              </a:extLst>
            </p:cNvPr>
            <p:cNvPicPr>
              <a:picLocks noChangeAspect="1"/>
            </p:cNvPicPr>
            <p:nvPr/>
          </p:nvPicPr>
          <p:blipFill>
            <a:blip r:embed="rId4"/>
            <a:stretch>
              <a:fillRect/>
            </a:stretch>
          </p:blipFill>
          <p:spPr>
            <a:xfrm>
              <a:off x="10279796" y="3059807"/>
              <a:ext cx="316992" cy="1828800"/>
            </a:xfrm>
            <a:prstGeom prst="rect">
              <a:avLst/>
            </a:prstGeom>
            <a:ln w="3175">
              <a:solidFill>
                <a:srgbClr val="000000"/>
              </a:solidFill>
            </a:ln>
          </p:spPr>
        </p:pic>
        <p:sp>
          <p:nvSpPr>
            <p:cNvPr id="5" name="TextBox 4">
              <a:extLst>
                <a:ext uri="{FF2B5EF4-FFF2-40B4-BE49-F238E27FC236}">
                  <a16:creationId xmlns:a16="http://schemas.microsoft.com/office/drawing/2014/main" id="{229A1970-DD31-4DA7-9501-126655BDD1BC}"/>
                </a:ext>
              </a:extLst>
            </p:cNvPr>
            <p:cNvSpPr txBox="1"/>
            <p:nvPr/>
          </p:nvSpPr>
          <p:spPr>
            <a:xfrm>
              <a:off x="10614512" y="4690954"/>
              <a:ext cx="357790" cy="338554"/>
            </a:xfrm>
            <a:prstGeom prst="rect">
              <a:avLst/>
            </a:prstGeom>
            <a:noFill/>
          </p:spPr>
          <p:txBody>
            <a:bodyPr wrap="none" rtlCol="0">
              <a:spAutoFit/>
            </a:bodyPr>
            <a:lstStyle/>
            <a:p>
              <a:r>
                <a:rPr lang="en-US" sz="1600" dirty="0">
                  <a:solidFill>
                    <a:srgbClr val="000000"/>
                  </a:solidFill>
                </a:rPr>
                <a:t>0°</a:t>
              </a:r>
            </a:p>
          </p:txBody>
        </p:sp>
        <p:sp>
          <p:nvSpPr>
            <p:cNvPr id="7" name="TextBox 6">
              <a:extLst>
                <a:ext uri="{FF2B5EF4-FFF2-40B4-BE49-F238E27FC236}">
                  <a16:creationId xmlns:a16="http://schemas.microsoft.com/office/drawing/2014/main" id="{B3416ED5-ECE6-40CE-8F41-E7D50DE1F0AC}"/>
                </a:ext>
              </a:extLst>
            </p:cNvPr>
            <p:cNvSpPr txBox="1"/>
            <p:nvPr/>
          </p:nvSpPr>
          <p:spPr>
            <a:xfrm>
              <a:off x="10614512" y="2890530"/>
              <a:ext cx="461986" cy="338554"/>
            </a:xfrm>
            <a:prstGeom prst="rect">
              <a:avLst/>
            </a:prstGeom>
            <a:noFill/>
          </p:spPr>
          <p:txBody>
            <a:bodyPr wrap="none" rtlCol="0">
              <a:spAutoFit/>
            </a:bodyPr>
            <a:lstStyle/>
            <a:p>
              <a:r>
                <a:rPr lang="en-US" sz="1600" dirty="0">
                  <a:solidFill>
                    <a:srgbClr val="000000"/>
                  </a:solidFill>
                </a:rPr>
                <a:t>40°</a:t>
              </a:r>
            </a:p>
          </p:txBody>
        </p:sp>
      </p:grpSp>
    </p:spTree>
    <p:extLst>
      <p:ext uri="{BB962C8B-B14F-4D97-AF65-F5344CB8AC3E}">
        <p14:creationId xmlns:p14="http://schemas.microsoft.com/office/powerpoint/2010/main" val="56895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Coming Soon: LE90 and CE90 from LAS and BPF Files</a:t>
            </a:r>
          </a:p>
        </p:txBody>
      </p:sp>
      <p:sp>
        <p:nvSpPr>
          <p:cNvPr id="3" name="Content Placeholder 2"/>
          <p:cNvSpPr>
            <a:spLocks noGrp="1"/>
          </p:cNvSpPr>
          <p:nvPr>
            <p:ph idx="1"/>
          </p:nvPr>
        </p:nvSpPr>
        <p:spPr/>
        <p:txBody>
          <a:bodyPr/>
          <a:lstStyle/>
          <a:p>
            <a:r>
              <a:rPr lang="en-US" dirty="0"/>
              <a:t>The Generic Point Cloud Model (GPM) stores error ellipsoids for EO-derived point clouds.</a:t>
            </a:r>
          </a:p>
          <a:p>
            <a:r>
              <a:rPr lang="en-US" dirty="0"/>
              <a:t>GPM error data cannot be viewed in commercial software.</a:t>
            </a:r>
          </a:p>
          <a:p>
            <a:r>
              <a:rPr lang="en-US" dirty="0"/>
              <a:t>A draft QT Modeler plugin utilizes GPM and Per Point Error (PPE) to interpolate LE90/CE90 as a point level attribute.</a:t>
            </a:r>
          </a:p>
          <a:p>
            <a:r>
              <a:rPr lang="en-US" dirty="0"/>
              <a:t>The error attributes can then be interpolated into </a:t>
            </a:r>
            <a:r>
              <a:rPr lang="en-US" dirty="0" err="1"/>
              <a:t>GeoTIFFs</a:t>
            </a:r>
            <a:r>
              <a:rPr lang="en-US" dirty="0"/>
              <a:t>.</a:t>
            </a:r>
          </a:p>
          <a:p>
            <a:r>
              <a:rPr lang="en-US" dirty="0"/>
              <a:t>RGB thumbnails of the error grids will alert analysts of data reliability and highlight areas where new data is needed.</a:t>
            </a:r>
          </a:p>
        </p:txBody>
      </p:sp>
      <p:sp>
        <p:nvSpPr>
          <p:cNvPr id="4" name="Text Placeholder 3"/>
          <p:cNvSpPr>
            <a:spLocks noGrp="1"/>
          </p:cNvSpPr>
          <p:nvPr>
            <p:ph type="body" sz="quarter" idx="15"/>
          </p:nvPr>
        </p:nvSpPr>
        <p:spPr/>
        <p:txBody>
          <a:bodyPr>
            <a:normAutofit fontScale="85000" lnSpcReduction="20000"/>
          </a:bodyPr>
          <a:lstStyle/>
          <a:p>
            <a:r>
              <a:rPr lang="en-US" dirty="0"/>
              <a:t>UNCLASSIFIED</a:t>
            </a:r>
          </a:p>
        </p:txBody>
      </p:sp>
      <p:sp>
        <p:nvSpPr>
          <p:cNvPr id="5" name="Text Placeholder 4"/>
          <p:cNvSpPr>
            <a:spLocks noGrp="1"/>
          </p:cNvSpPr>
          <p:nvPr>
            <p:ph type="body" sz="quarter" idx="16"/>
          </p:nvPr>
        </p:nvSpPr>
        <p:spPr/>
        <p:txBody>
          <a:bodyPr>
            <a:normAutofit fontScale="85000" lnSpcReduction="20000"/>
          </a:bodyPr>
          <a:lstStyle/>
          <a:p>
            <a:r>
              <a:rPr lang="en-US" dirty="0"/>
              <a:t>UNCLASSIFIED</a:t>
            </a:r>
          </a:p>
        </p:txBody>
      </p:sp>
    </p:spTree>
    <p:extLst>
      <p:ext uri="{BB962C8B-B14F-4D97-AF65-F5344CB8AC3E}">
        <p14:creationId xmlns:p14="http://schemas.microsoft.com/office/powerpoint/2010/main" val="123046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Conclusion</a:t>
            </a:r>
          </a:p>
        </p:txBody>
      </p:sp>
      <p:sp>
        <p:nvSpPr>
          <p:cNvPr id="7" name="Content Placeholder 6"/>
          <p:cNvSpPr>
            <a:spLocks noGrp="1"/>
          </p:cNvSpPr>
          <p:nvPr>
            <p:ph idx="1"/>
          </p:nvPr>
        </p:nvSpPr>
        <p:spPr>
          <a:xfrm>
            <a:off x="609599" y="1600204"/>
            <a:ext cx="11293930" cy="4808760"/>
          </a:xfrm>
        </p:spPr>
        <p:txBody>
          <a:bodyPr>
            <a:normAutofit/>
          </a:bodyPr>
          <a:lstStyle/>
          <a:p>
            <a:r>
              <a:rPr lang="en-US" dirty="0"/>
              <a:t>Metadata text can be long but not spatial; a picture is truly is worth 1,000 words.</a:t>
            </a:r>
          </a:p>
          <a:p>
            <a:r>
              <a:rPr lang="en-US" dirty="0"/>
              <a:t>Thumbnails allow analysts to check quality metrics and identify error locations.</a:t>
            </a:r>
          </a:p>
          <a:p>
            <a:r>
              <a:rPr lang="en-US" dirty="0"/>
              <a:t>SFNE has optimized thumbnail styling, already in use for DGED data.</a:t>
            </a:r>
          </a:p>
          <a:p>
            <a:r>
              <a:rPr lang="en-US" dirty="0"/>
              <a:t>Multiple thumbnails can be viewed in a web browser using the NSG Elevation Metadata Implementation Specification (NEMIS) XML template.</a:t>
            </a:r>
          </a:p>
          <a:p>
            <a:r>
              <a:rPr lang="en-US" dirty="0"/>
              <a:t>SFNE offers the following recommendations for thumbnail generation:</a:t>
            </a:r>
          </a:p>
          <a:p>
            <a:pPr lvl="1"/>
            <a:r>
              <a:rPr lang="en-US" dirty="0"/>
              <a:t>Don’t limit them to shaded relief</a:t>
            </a:r>
          </a:p>
          <a:p>
            <a:pPr lvl="1"/>
            <a:r>
              <a:rPr lang="en-US" dirty="0"/>
              <a:t>Use moderate resolution; 800 pixels on longest edge is ideal</a:t>
            </a:r>
          </a:p>
          <a:p>
            <a:pPr lvl="1"/>
            <a:r>
              <a:rPr lang="en-US" dirty="0"/>
              <a:t>Format as PNG files to support transparency, as needed</a:t>
            </a:r>
          </a:p>
          <a:p>
            <a:pPr lvl="1"/>
            <a:r>
              <a:rPr lang="en-US" dirty="0"/>
              <a:t>Apply ‘Adjusted Z Factor’ to darken shadows</a:t>
            </a:r>
          </a:p>
          <a:p>
            <a:pPr lvl="1"/>
            <a:r>
              <a:rPr lang="en-US" dirty="0"/>
              <a:t>Create extended point cloud thumbnails interpolating to DSM or DTM</a:t>
            </a:r>
          </a:p>
        </p:txBody>
      </p:sp>
      <p:sp>
        <p:nvSpPr>
          <p:cNvPr id="8" name="Text Placeholder 7"/>
          <p:cNvSpPr>
            <a:spLocks noGrp="1"/>
          </p:cNvSpPr>
          <p:nvPr>
            <p:ph type="body" sz="quarter" idx="15"/>
          </p:nvPr>
        </p:nvSpPr>
        <p:spPr/>
        <p:txBody>
          <a:bodyPr>
            <a:normAutofit fontScale="85000" lnSpcReduction="20000"/>
          </a:bodyPr>
          <a:lstStyle/>
          <a:p>
            <a:r>
              <a:rPr lang="en-US" dirty="0"/>
              <a:t>UNCLASSIFIED</a:t>
            </a:r>
          </a:p>
        </p:txBody>
      </p:sp>
      <p:sp>
        <p:nvSpPr>
          <p:cNvPr id="9" name="Text Placeholder 8"/>
          <p:cNvSpPr>
            <a:spLocks noGrp="1"/>
          </p:cNvSpPr>
          <p:nvPr>
            <p:ph type="body" sz="quarter" idx="16"/>
          </p:nvPr>
        </p:nvSpPr>
        <p:spPr/>
        <p:txBody>
          <a:bodyPr>
            <a:normAutofit fontScale="85000" lnSpcReduction="20000"/>
          </a:bodyPr>
          <a:lstStyle/>
          <a:p>
            <a:r>
              <a:rPr lang="en-US" dirty="0"/>
              <a:t>UNCLASSIFIED</a:t>
            </a:r>
          </a:p>
        </p:txBody>
      </p:sp>
    </p:spTree>
    <p:extLst>
      <p:ext uri="{BB962C8B-B14F-4D97-AF65-F5344CB8AC3E}">
        <p14:creationId xmlns:p14="http://schemas.microsoft.com/office/powerpoint/2010/main" val="38101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normAutofit fontScale="85000" lnSpcReduction="20000"/>
          </a:bodyPr>
          <a:lstStyle/>
          <a:p>
            <a:r>
              <a:rPr lang="en-US" dirty="0"/>
              <a:t>UNCLASSIFIED</a:t>
            </a:r>
          </a:p>
        </p:txBody>
      </p:sp>
      <p:sp>
        <p:nvSpPr>
          <p:cNvPr id="3" name="Text Placeholder 2"/>
          <p:cNvSpPr>
            <a:spLocks noGrp="1"/>
          </p:cNvSpPr>
          <p:nvPr>
            <p:ph type="body" sz="quarter" idx="16"/>
          </p:nvPr>
        </p:nvSpPr>
        <p:spPr/>
        <p:txBody>
          <a:bodyPr>
            <a:normAutofit fontScale="85000" lnSpcReduction="20000"/>
          </a:bodyPr>
          <a:lstStyle/>
          <a:p>
            <a:r>
              <a:rPr lang="en-US" dirty="0"/>
              <a:t>UNCLASSIFIED</a:t>
            </a:r>
          </a:p>
        </p:txBody>
      </p:sp>
    </p:spTree>
    <p:extLst>
      <p:ext uri="{BB962C8B-B14F-4D97-AF65-F5344CB8AC3E}">
        <p14:creationId xmlns:p14="http://schemas.microsoft.com/office/powerpoint/2010/main" val="379224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85FCAD-394A-4CD3-A220-F53877A821D6}"/>
              </a:ext>
            </a:extLst>
          </p:cNvPr>
          <p:cNvSpPr>
            <a:spLocks noGrp="1"/>
          </p:cNvSpPr>
          <p:nvPr>
            <p:ph type="title"/>
          </p:nvPr>
        </p:nvSpPr>
        <p:spPr/>
        <p:txBody>
          <a:bodyPr/>
          <a:lstStyle/>
          <a:p>
            <a:r>
              <a:rPr lang="en-US" dirty="0"/>
              <a:t>Abstract</a:t>
            </a:r>
          </a:p>
        </p:txBody>
      </p:sp>
      <p:sp>
        <p:nvSpPr>
          <p:cNvPr id="7" name="Content Placeholder 6">
            <a:extLst>
              <a:ext uri="{FF2B5EF4-FFF2-40B4-BE49-F238E27FC236}">
                <a16:creationId xmlns:a16="http://schemas.microsoft.com/office/drawing/2014/main" id="{47A0615C-6301-478C-B94B-7D9A9F67C090}"/>
              </a:ext>
            </a:extLst>
          </p:cNvPr>
          <p:cNvSpPr>
            <a:spLocks noGrp="1"/>
          </p:cNvSpPr>
          <p:nvPr>
            <p:ph idx="1"/>
          </p:nvPr>
        </p:nvSpPr>
        <p:spPr/>
        <p:txBody>
          <a:bodyPr>
            <a:normAutofit fontScale="85000" lnSpcReduction="20000"/>
          </a:bodyPr>
          <a:lstStyle/>
          <a:p>
            <a:r>
              <a:rPr lang="en-US" dirty="0"/>
              <a:t>(U) Metadata is important for cataloguing the exploding quantity of 3D, high-resolution elevation data in the cloud, supporting data searches, and relaying critical accuracy information for analysis.  However, metadata files are often very complex, rendering them difficult to apply for unique mission sets, and they can also be tedious to generate.  As a result, metadata is often overlooked by data producers and underutilized by analysts who may benefit from the additional context. In addition, single-value quality metrics (e.g. LE90) are imperfect indicators of data accuracy and suitability for a given mission, particularly for datasets containing voids and noise.</a:t>
            </a:r>
          </a:p>
          <a:p>
            <a:r>
              <a:rPr lang="en-US" dirty="0"/>
              <a:t>(U) In order to enhance analyst review before data download, NGA's Source Foundation Elevation (SFNE) Division is working with NGA's Lidar and High-Resolution 3D Imaging (ATSCL) Branch to create embedded metadata thumbnails and support viewing in the Geospatial Repository and Data (GRiD) Management System search results prior to download. The benefits of metadata thumbnails include: expanded quality control, improved search results, reduced download quantity, and increased metadata utility. This allows elevation data repositories like GRiD to better support NGA's mission to provide the highest quality 3D data to its customers.</a:t>
            </a:r>
          </a:p>
          <a:p>
            <a:pPr marL="0" indent="0">
              <a:buNone/>
            </a:pPr>
            <a:endParaRPr lang="en-US" dirty="0"/>
          </a:p>
        </p:txBody>
      </p:sp>
      <p:sp>
        <p:nvSpPr>
          <p:cNvPr id="8" name="Text Placeholder 7">
            <a:extLst>
              <a:ext uri="{FF2B5EF4-FFF2-40B4-BE49-F238E27FC236}">
                <a16:creationId xmlns:a16="http://schemas.microsoft.com/office/drawing/2014/main" id="{2D99065E-C30E-4EDE-8F57-A9D7195A7448}"/>
              </a:ext>
            </a:extLst>
          </p:cNvPr>
          <p:cNvSpPr>
            <a:spLocks noGrp="1"/>
          </p:cNvSpPr>
          <p:nvPr>
            <p:ph type="body" sz="quarter" idx="15"/>
          </p:nvPr>
        </p:nvSpPr>
        <p:spPr/>
        <p:txBody>
          <a:bodyPr>
            <a:normAutofit fontScale="85000" lnSpcReduction="20000"/>
          </a:bodyPr>
          <a:lstStyle/>
          <a:p>
            <a:r>
              <a:rPr lang="en-US" dirty="0"/>
              <a:t>UNCLASSIFIED</a:t>
            </a:r>
          </a:p>
        </p:txBody>
      </p:sp>
      <p:sp>
        <p:nvSpPr>
          <p:cNvPr id="9" name="Text Placeholder 8">
            <a:extLst>
              <a:ext uri="{FF2B5EF4-FFF2-40B4-BE49-F238E27FC236}">
                <a16:creationId xmlns:a16="http://schemas.microsoft.com/office/drawing/2014/main" id="{B3FFA2EF-0B16-46A7-902F-BC45357681C4}"/>
              </a:ext>
            </a:extLst>
          </p:cNvPr>
          <p:cNvSpPr>
            <a:spLocks noGrp="1"/>
          </p:cNvSpPr>
          <p:nvPr>
            <p:ph type="body" sz="quarter" idx="16"/>
          </p:nvPr>
        </p:nvSpPr>
        <p:spPr/>
        <p:txBody>
          <a:bodyPr>
            <a:normAutofit fontScale="85000" lnSpcReduction="20000"/>
          </a:bodyPr>
          <a:lstStyle/>
          <a:p>
            <a:r>
              <a:rPr lang="en-US" dirty="0"/>
              <a:t>UNCLASSIFIED</a:t>
            </a:r>
          </a:p>
        </p:txBody>
      </p:sp>
    </p:spTree>
    <p:extLst>
      <p:ext uri="{BB962C8B-B14F-4D97-AF65-F5344CB8AC3E}">
        <p14:creationId xmlns:p14="http://schemas.microsoft.com/office/powerpoint/2010/main" val="213268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Box 221">
            <a:extLst>
              <a:ext uri="{FF2B5EF4-FFF2-40B4-BE49-F238E27FC236}">
                <a16:creationId xmlns:a16="http://schemas.microsoft.com/office/drawing/2014/main" id="{1BFA1E0E-2A64-4425-B8B0-9B66FC13C4E9}"/>
              </a:ext>
            </a:extLst>
          </p:cNvPr>
          <p:cNvSpPr txBox="1"/>
          <p:nvPr/>
        </p:nvSpPr>
        <p:spPr>
          <a:xfrm>
            <a:off x="11428785" y="1289215"/>
            <a:ext cx="372346" cy="193899"/>
          </a:xfrm>
          <a:prstGeom prst="rect">
            <a:avLst/>
          </a:prstGeom>
          <a:noFill/>
        </p:spPr>
        <p:txBody>
          <a:bodyPr wrap="none" lIns="27432" tIns="9144" rIns="0" bIns="0" rtlCol="0">
            <a:spAutoFit/>
          </a:bodyPr>
          <a:lstStyle/>
          <a:p>
            <a:r>
              <a:rPr lang="en-US" sz="1200" dirty="0">
                <a:solidFill>
                  <a:srgbClr val="000000"/>
                </a:solidFill>
              </a:rPr>
              <a:t>23° N</a:t>
            </a:r>
          </a:p>
        </p:txBody>
      </p:sp>
      <p:sp>
        <p:nvSpPr>
          <p:cNvPr id="223" name="TextBox 222">
            <a:extLst>
              <a:ext uri="{FF2B5EF4-FFF2-40B4-BE49-F238E27FC236}">
                <a16:creationId xmlns:a16="http://schemas.microsoft.com/office/drawing/2014/main" id="{285B727E-7CFA-45F3-821E-6432582ABCCE}"/>
              </a:ext>
            </a:extLst>
          </p:cNvPr>
          <p:cNvSpPr txBox="1"/>
          <p:nvPr/>
        </p:nvSpPr>
        <p:spPr>
          <a:xfrm>
            <a:off x="11012385" y="1085702"/>
            <a:ext cx="417615" cy="203133"/>
          </a:xfrm>
          <a:prstGeom prst="rect">
            <a:avLst/>
          </a:prstGeom>
          <a:noFill/>
        </p:spPr>
        <p:txBody>
          <a:bodyPr wrap="none" lIns="0" tIns="0" rIns="18288" bIns="18288" rtlCol="0">
            <a:spAutoFit/>
          </a:bodyPr>
          <a:lstStyle/>
          <a:p>
            <a:pPr algn="r"/>
            <a:r>
              <a:rPr lang="en-US" sz="1200" dirty="0">
                <a:solidFill>
                  <a:srgbClr val="000000"/>
                </a:solidFill>
              </a:rPr>
              <a:t>121° E</a:t>
            </a:r>
          </a:p>
        </p:txBody>
      </p:sp>
      <p:pic>
        <p:nvPicPr>
          <p:cNvPr id="174" name="Content Placeholder 47" descr="A picture containing coral&#10;&#10;Description automatically generated">
            <a:extLst>
              <a:ext uri="{FF2B5EF4-FFF2-40B4-BE49-F238E27FC236}">
                <a16:creationId xmlns:a16="http://schemas.microsoft.com/office/drawing/2014/main" id="{E963B1D7-70C2-4C07-ACAF-578152D97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291313"/>
            <a:ext cx="5029200" cy="5029200"/>
          </a:xfrm>
          <a:prstGeom prst="rect">
            <a:avLst/>
          </a:prstGeom>
          <a:ln w="3175">
            <a:solidFill>
              <a:srgbClr val="000000"/>
            </a:solidFill>
          </a:ln>
        </p:spPr>
      </p:pic>
      <p:pic>
        <p:nvPicPr>
          <p:cNvPr id="131" name="Picture 130">
            <a:extLst>
              <a:ext uri="{FF2B5EF4-FFF2-40B4-BE49-F238E27FC236}">
                <a16:creationId xmlns:a16="http://schemas.microsoft.com/office/drawing/2014/main" id="{8F757E97-28EC-463F-8038-6E4BDB65D638}"/>
              </a:ext>
            </a:extLst>
          </p:cNvPr>
          <p:cNvPicPr>
            <a:picLocks noChangeAspect="1"/>
          </p:cNvPicPr>
          <p:nvPr/>
        </p:nvPicPr>
        <p:blipFill>
          <a:blip r:embed="rId4"/>
          <a:stretch>
            <a:fillRect/>
          </a:stretch>
        </p:blipFill>
        <p:spPr>
          <a:xfrm>
            <a:off x="3002733" y="1292959"/>
            <a:ext cx="3288645" cy="5029200"/>
          </a:xfrm>
          <a:prstGeom prst="rect">
            <a:avLst/>
          </a:prstGeom>
        </p:spPr>
      </p:pic>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err="1"/>
              <a:t>TanDEM</a:t>
            </a:r>
            <a:r>
              <a:rPr lang="en-US" dirty="0"/>
              <a:t>-X Raw (TDR): Thumbnail Shows Quality Metrics Are Inaccurate</a:t>
            </a:r>
          </a:p>
        </p:txBody>
      </p:sp>
      <p:sp>
        <p:nvSpPr>
          <p:cNvPr id="62" name="TextBox 61">
            <a:extLst>
              <a:ext uri="{FF2B5EF4-FFF2-40B4-BE49-F238E27FC236}">
                <a16:creationId xmlns:a16="http://schemas.microsoft.com/office/drawing/2014/main" id="{42CB7175-A2CB-4D09-BCDD-71C552969609}"/>
              </a:ext>
            </a:extLst>
          </p:cNvPr>
          <p:cNvSpPr txBox="1"/>
          <p:nvPr/>
        </p:nvSpPr>
        <p:spPr>
          <a:xfrm>
            <a:off x="3002737" y="6327474"/>
            <a:ext cx="2764796" cy="246221"/>
          </a:xfrm>
          <a:prstGeom prst="rect">
            <a:avLst/>
          </a:prstGeom>
          <a:noFill/>
        </p:spPr>
        <p:txBody>
          <a:bodyPr wrap="none" tIns="0" bIns="0" rtlCol="0">
            <a:spAutoFit/>
          </a:bodyPr>
          <a:lstStyle/>
          <a:p>
            <a:r>
              <a:rPr lang="en-US" sz="1600" b="1" dirty="0">
                <a:solidFill>
                  <a:srgbClr val="000000"/>
                </a:solidFill>
              </a:rPr>
              <a:t>TREx Quality Metadata Report</a:t>
            </a:r>
          </a:p>
        </p:txBody>
      </p:sp>
      <p:sp>
        <p:nvSpPr>
          <p:cNvPr id="67" name="Rectangle 66">
            <a:extLst>
              <a:ext uri="{FF2B5EF4-FFF2-40B4-BE49-F238E27FC236}">
                <a16:creationId xmlns:a16="http://schemas.microsoft.com/office/drawing/2014/main" id="{64920930-32AD-4234-B55E-8C02B0A28243}"/>
              </a:ext>
            </a:extLst>
          </p:cNvPr>
          <p:cNvSpPr/>
          <p:nvPr/>
        </p:nvSpPr>
        <p:spPr>
          <a:xfrm>
            <a:off x="3027502" y="4923291"/>
            <a:ext cx="3204210" cy="20116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505B5BD7-7E4C-4A4F-AAE6-DA10DC6510C7}"/>
              </a:ext>
            </a:extLst>
          </p:cNvPr>
          <p:cNvSpPr/>
          <p:nvPr/>
        </p:nvSpPr>
        <p:spPr>
          <a:xfrm>
            <a:off x="3027502" y="4488873"/>
            <a:ext cx="3204210" cy="10401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69073C2-CB47-4ADE-ADCE-7028067B951F}"/>
              </a:ext>
            </a:extLst>
          </p:cNvPr>
          <p:cNvSpPr/>
          <p:nvPr/>
        </p:nvSpPr>
        <p:spPr>
          <a:xfrm>
            <a:off x="9256996" y="4870318"/>
            <a:ext cx="500032" cy="5000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80D4D55-B624-4CB1-B5B1-AF4E25DDAF34}"/>
              </a:ext>
            </a:extLst>
          </p:cNvPr>
          <p:cNvSpPr/>
          <p:nvPr/>
        </p:nvSpPr>
        <p:spPr>
          <a:xfrm>
            <a:off x="6792830" y="1318359"/>
            <a:ext cx="638563" cy="63856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057E9546-0045-4165-AAF6-B58458B3CB23}"/>
              </a:ext>
            </a:extLst>
          </p:cNvPr>
          <p:cNvSpPr/>
          <p:nvPr/>
        </p:nvSpPr>
        <p:spPr>
          <a:xfrm>
            <a:off x="7360392" y="2549689"/>
            <a:ext cx="567562" cy="5675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0C8B4920-C0D6-4FC4-B991-6759C8729EA9}"/>
              </a:ext>
            </a:extLst>
          </p:cNvPr>
          <p:cNvSpPr/>
          <p:nvPr/>
        </p:nvSpPr>
        <p:spPr>
          <a:xfrm>
            <a:off x="10675488" y="4614175"/>
            <a:ext cx="500032" cy="50003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0" name="Group 169">
            <a:extLst>
              <a:ext uri="{FF2B5EF4-FFF2-40B4-BE49-F238E27FC236}">
                <a16:creationId xmlns:a16="http://schemas.microsoft.com/office/drawing/2014/main" id="{806D362E-C46E-45FA-953A-273F86290C49}"/>
              </a:ext>
            </a:extLst>
          </p:cNvPr>
          <p:cNvGrpSpPr/>
          <p:nvPr/>
        </p:nvGrpSpPr>
        <p:grpSpPr>
          <a:xfrm>
            <a:off x="6597702" y="4101812"/>
            <a:ext cx="1208674" cy="2138978"/>
            <a:chOff x="6597702" y="4101812"/>
            <a:chExt cx="1208674" cy="2138978"/>
          </a:xfrm>
        </p:grpSpPr>
        <p:pic>
          <p:nvPicPr>
            <p:cNvPr id="164" name="Picture 163" descr="A sunset in the background&#10;&#10;Description automatically generated">
              <a:extLst>
                <a:ext uri="{FF2B5EF4-FFF2-40B4-BE49-F238E27FC236}">
                  <a16:creationId xmlns:a16="http://schemas.microsoft.com/office/drawing/2014/main" id="{4D77F6DF-47DD-4624-9C3C-859F69E6B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7702" y="4271089"/>
              <a:ext cx="316992" cy="1828800"/>
            </a:xfrm>
            <a:prstGeom prst="rect">
              <a:avLst/>
            </a:prstGeom>
            <a:ln w="3175">
              <a:solidFill>
                <a:srgbClr val="000000"/>
              </a:solidFill>
            </a:ln>
          </p:spPr>
        </p:pic>
        <p:sp>
          <p:nvSpPr>
            <p:cNvPr id="166" name="TextBox 165">
              <a:extLst>
                <a:ext uri="{FF2B5EF4-FFF2-40B4-BE49-F238E27FC236}">
                  <a16:creationId xmlns:a16="http://schemas.microsoft.com/office/drawing/2014/main" id="{AE8AFF4A-3D61-4AF3-BBEE-D6D6F2468678}"/>
                </a:ext>
              </a:extLst>
            </p:cNvPr>
            <p:cNvSpPr txBox="1"/>
            <p:nvPr/>
          </p:nvSpPr>
          <p:spPr>
            <a:xfrm>
              <a:off x="6932419" y="5902236"/>
              <a:ext cx="873957" cy="338554"/>
            </a:xfrm>
            <a:prstGeom prst="rect">
              <a:avLst/>
            </a:prstGeom>
            <a:noFill/>
          </p:spPr>
          <p:txBody>
            <a:bodyPr wrap="none" rtlCol="0">
              <a:spAutoFit/>
            </a:bodyPr>
            <a:lstStyle/>
            <a:p>
              <a:r>
                <a:rPr lang="en-US" sz="1600" dirty="0">
                  <a:solidFill>
                    <a:schemeClr val="bg1"/>
                  </a:solidFill>
                </a:rPr>
                <a:t>-1027 m</a:t>
              </a:r>
            </a:p>
          </p:txBody>
        </p:sp>
        <p:sp>
          <p:nvSpPr>
            <p:cNvPr id="168" name="TextBox 167">
              <a:extLst>
                <a:ext uri="{FF2B5EF4-FFF2-40B4-BE49-F238E27FC236}">
                  <a16:creationId xmlns:a16="http://schemas.microsoft.com/office/drawing/2014/main" id="{0993E4E6-8ACC-4CC4-9686-B8CE5E716C9E}"/>
                </a:ext>
              </a:extLst>
            </p:cNvPr>
            <p:cNvSpPr txBox="1"/>
            <p:nvPr/>
          </p:nvSpPr>
          <p:spPr>
            <a:xfrm>
              <a:off x="6932419" y="4101812"/>
              <a:ext cx="811441" cy="338554"/>
            </a:xfrm>
            <a:prstGeom prst="rect">
              <a:avLst/>
            </a:prstGeom>
            <a:noFill/>
          </p:spPr>
          <p:txBody>
            <a:bodyPr wrap="none" rtlCol="0">
              <a:spAutoFit/>
            </a:bodyPr>
            <a:lstStyle/>
            <a:p>
              <a:r>
                <a:rPr lang="en-US" sz="1600" dirty="0">
                  <a:solidFill>
                    <a:schemeClr val="bg1"/>
                  </a:solidFill>
                </a:rPr>
                <a:t>3118 m</a:t>
              </a:r>
            </a:p>
          </p:txBody>
        </p:sp>
      </p:grpSp>
      <p:sp>
        <p:nvSpPr>
          <p:cNvPr id="169" name="Content Placeholder 6">
            <a:extLst>
              <a:ext uri="{FF2B5EF4-FFF2-40B4-BE49-F238E27FC236}">
                <a16:creationId xmlns:a16="http://schemas.microsoft.com/office/drawing/2014/main" id="{BA4E153B-FE1C-4E90-A403-87C2C3F0012E}"/>
              </a:ext>
            </a:extLst>
          </p:cNvPr>
          <p:cNvSpPr txBox="1">
            <a:spLocks/>
          </p:cNvSpPr>
          <p:nvPr/>
        </p:nvSpPr>
        <p:spPr>
          <a:xfrm>
            <a:off x="609600" y="1600204"/>
            <a:ext cx="2393133" cy="4902196"/>
          </a:xfrm>
          <a:prstGeom prst="rect">
            <a:avLst/>
          </a:prstGeom>
        </p:spPr>
        <p:txBody>
          <a:bodyPr/>
          <a:lstStyle>
            <a:lvl1pPr marL="274320" indent="-274320" algn="l" defTabSz="1219139" rtl="0" eaLnBrk="1" latinLnBrk="0" hangingPunct="1">
              <a:spcBef>
                <a:spcPct val="20000"/>
              </a:spcBef>
              <a:buClr>
                <a:srgbClr val="192E43"/>
              </a:buClr>
              <a:buSzPct val="100000"/>
              <a:buFont typeface="Arial" panose="020B0604020202020204" pitchFamily="34" charset="0"/>
              <a:buChar char="•"/>
              <a:defRPr sz="2400" kern="1200">
                <a:solidFill>
                  <a:srgbClr val="000000"/>
                </a:solidFill>
                <a:latin typeface="Arial" panose="020B0604020202020204" pitchFamily="34" charset="0"/>
                <a:ea typeface="+mn-ea"/>
                <a:cs typeface="Arial" panose="020B0604020202020204" pitchFamily="34" charset="0"/>
              </a:defRPr>
            </a:lvl1pPr>
            <a:lvl2pPr marL="640080" indent="-274320" algn="l" defTabSz="1219139" rtl="0" eaLnBrk="1" latinLnBrk="0" hangingPunct="1">
              <a:spcBef>
                <a:spcPct val="20000"/>
              </a:spcBef>
              <a:buClr>
                <a:srgbClr val="37A5AC"/>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005840" indent="-228600" algn="l" defTabSz="1219139" rtl="0" eaLnBrk="1" latinLnBrk="0" hangingPunct="1">
              <a:spcBef>
                <a:spcPct val="20000"/>
              </a:spcBef>
              <a:buSzPct val="120000"/>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417320" indent="-228600" algn="l" defTabSz="1219139" rtl="0" eaLnBrk="1" latinLnBrk="0" hangingPunct="1">
              <a:spcBef>
                <a:spcPct val="200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743063" indent="-304784" algn="l" defTabSz="1219139" rtl="0" eaLnBrk="1" latinLnBrk="0" hangingPunct="1">
              <a:spcBef>
                <a:spcPct val="20000"/>
              </a:spcBef>
              <a:buFont typeface="Arial" panose="020B0604020202020204" pitchFamily="34" charset="0"/>
              <a:buChar char="»"/>
              <a:defRPr sz="1867"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3352632"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202"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771"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341" indent="-304784" algn="l" defTabSz="1219139"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sz="1800" dirty="0"/>
              <a:t>Reported LE90 from </a:t>
            </a:r>
            <a:r>
              <a:rPr lang="en-US" sz="1800" dirty="0" err="1"/>
              <a:t>ICESat</a:t>
            </a:r>
            <a:r>
              <a:rPr lang="en-US" sz="1800" dirty="0"/>
              <a:t> is low, but thumbnail reveals…</a:t>
            </a:r>
          </a:p>
          <a:p>
            <a:r>
              <a:rPr lang="en-US" sz="1800" dirty="0"/>
              <a:t>cell values &gt;1 km below sea level</a:t>
            </a:r>
          </a:p>
          <a:p>
            <a:r>
              <a:rPr lang="en-US" sz="1800" dirty="0"/>
              <a:t>locations of &gt;50% void cells</a:t>
            </a:r>
          </a:p>
          <a:p>
            <a:r>
              <a:rPr lang="en-US" sz="1800" dirty="0"/>
              <a:t>water surface noise</a:t>
            </a:r>
          </a:p>
          <a:p>
            <a:r>
              <a:rPr lang="en-US" sz="1800" dirty="0"/>
              <a:t>shoreline edge defects</a:t>
            </a:r>
          </a:p>
          <a:p>
            <a:endParaRPr lang="en-US" sz="1800" dirty="0"/>
          </a:p>
          <a:p>
            <a:endParaRPr lang="en-US" sz="1800" dirty="0"/>
          </a:p>
        </p:txBody>
      </p:sp>
      <p:sp>
        <p:nvSpPr>
          <p:cNvPr id="172" name="Rectangle 171">
            <a:extLst>
              <a:ext uri="{FF2B5EF4-FFF2-40B4-BE49-F238E27FC236}">
                <a16:creationId xmlns:a16="http://schemas.microsoft.com/office/drawing/2014/main" id="{5B8224F7-C474-4516-9BCB-4F651CF54927}"/>
              </a:ext>
            </a:extLst>
          </p:cNvPr>
          <p:cNvSpPr/>
          <p:nvPr/>
        </p:nvSpPr>
        <p:spPr>
          <a:xfrm>
            <a:off x="9626105" y="6272059"/>
            <a:ext cx="1874231" cy="276999"/>
          </a:xfrm>
          <a:prstGeom prst="rect">
            <a:avLst/>
          </a:prstGeom>
        </p:spPr>
        <p:txBody>
          <a:bodyPr wrap="none">
            <a:spAutoFit/>
          </a:bodyPr>
          <a:lstStyle/>
          <a:p>
            <a:pPr algn="r"/>
            <a:r>
              <a:rPr lang="en-US" sz="1200" i="1" dirty="0"/>
              <a:t>graphics are UNCLASSIFIED</a:t>
            </a:r>
          </a:p>
        </p:txBody>
      </p:sp>
      <p:grpSp>
        <p:nvGrpSpPr>
          <p:cNvPr id="211" name="Group 210">
            <a:extLst>
              <a:ext uri="{FF2B5EF4-FFF2-40B4-BE49-F238E27FC236}">
                <a16:creationId xmlns:a16="http://schemas.microsoft.com/office/drawing/2014/main" id="{85E0C14B-54D7-4217-AE92-084E5278F21C}"/>
              </a:ext>
            </a:extLst>
          </p:cNvPr>
          <p:cNvGrpSpPr/>
          <p:nvPr/>
        </p:nvGrpSpPr>
        <p:grpSpPr>
          <a:xfrm>
            <a:off x="3002736" y="4467981"/>
            <a:ext cx="3228975" cy="1097060"/>
            <a:chOff x="685799" y="4467981"/>
            <a:chExt cx="3228975" cy="1097060"/>
          </a:xfrm>
        </p:grpSpPr>
        <p:sp>
          <p:nvSpPr>
            <p:cNvPr id="212" name="TextBox 211">
              <a:extLst>
                <a:ext uri="{FF2B5EF4-FFF2-40B4-BE49-F238E27FC236}">
                  <a16:creationId xmlns:a16="http://schemas.microsoft.com/office/drawing/2014/main" id="{34D506A1-84D6-4A3E-AA95-657775845E64}"/>
                </a:ext>
              </a:extLst>
            </p:cNvPr>
            <p:cNvSpPr txBox="1"/>
            <p:nvPr/>
          </p:nvSpPr>
          <p:spPr>
            <a:xfrm>
              <a:off x="685800" y="4870317"/>
              <a:ext cx="3228974" cy="292388"/>
            </a:xfrm>
            <a:prstGeom prst="rect">
              <a:avLst/>
            </a:prstGeom>
            <a:noFill/>
          </p:spPr>
          <p:txBody>
            <a:bodyPr wrap="square" rtlCol="0">
              <a:spAutoFit/>
            </a:bodyPr>
            <a:lstStyle/>
            <a:p>
              <a:r>
                <a:rPr lang="en-US" sz="1300" b="1" dirty="0">
                  <a:solidFill>
                    <a:srgbClr val="1A1A8D"/>
                  </a:solidFill>
                </a:rPr>
                <a:t>LE90:		 2.19m</a:t>
              </a:r>
            </a:p>
          </p:txBody>
        </p:sp>
        <p:sp>
          <p:nvSpPr>
            <p:cNvPr id="213" name="TextBox 212">
              <a:extLst>
                <a:ext uri="{FF2B5EF4-FFF2-40B4-BE49-F238E27FC236}">
                  <a16:creationId xmlns:a16="http://schemas.microsoft.com/office/drawing/2014/main" id="{FE6C60FA-3737-468C-A2D1-1968FA2B8399}"/>
                </a:ext>
              </a:extLst>
            </p:cNvPr>
            <p:cNvSpPr txBox="1"/>
            <p:nvPr/>
          </p:nvSpPr>
          <p:spPr>
            <a:xfrm>
              <a:off x="685800" y="5077961"/>
              <a:ext cx="3228974" cy="292388"/>
            </a:xfrm>
            <a:prstGeom prst="rect">
              <a:avLst/>
            </a:prstGeom>
            <a:noFill/>
          </p:spPr>
          <p:txBody>
            <a:bodyPr wrap="square" rtlCol="0">
              <a:spAutoFit/>
            </a:bodyPr>
            <a:lstStyle/>
            <a:p>
              <a:r>
                <a:rPr lang="en-US" sz="1300" b="1" dirty="0">
                  <a:solidFill>
                    <a:srgbClr val="1A1A8D"/>
                  </a:solidFill>
                </a:rPr>
                <a:t>Mean:		 0.59m</a:t>
              </a:r>
            </a:p>
          </p:txBody>
        </p:sp>
        <p:sp>
          <p:nvSpPr>
            <p:cNvPr id="214" name="TextBox 213">
              <a:extLst>
                <a:ext uri="{FF2B5EF4-FFF2-40B4-BE49-F238E27FC236}">
                  <a16:creationId xmlns:a16="http://schemas.microsoft.com/office/drawing/2014/main" id="{CC130D6B-B5CC-455D-B5FC-E33CF4DA713E}"/>
                </a:ext>
              </a:extLst>
            </p:cNvPr>
            <p:cNvSpPr txBox="1"/>
            <p:nvPr/>
          </p:nvSpPr>
          <p:spPr>
            <a:xfrm>
              <a:off x="685799" y="5272653"/>
              <a:ext cx="3228973" cy="292388"/>
            </a:xfrm>
            <a:prstGeom prst="rect">
              <a:avLst/>
            </a:prstGeom>
            <a:noFill/>
          </p:spPr>
          <p:txBody>
            <a:bodyPr wrap="square" rtlCol="0">
              <a:spAutoFit/>
            </a:bodyPr>
            <a:lstStyle/>
            <a:p>
              <a:r>
                <a:rPr lang="en-US" sz="1300" b="1" dirty="0" err="1">
                  <a:solidFill>
                    <a:srgbClr val="1A1A8D"/>
                  </a:solidFill>
                </a:rPr>
                <a:t>StdDev</a:t>
              </a:r>
              <a:r>
                <a:rPr lang="en-US" sz="1300" b="1" dirty="0">
                  <a:solidFill>
                    <a:srgbClr val="1A1A8D"/>
                  </a:solidFill>
                </a:rPr>
                <a:t>:		 1.61m</a:t>
              </a:r>
            </a:p>
          </p:txBody>
        </p:sp>
        <p:sp>
          <p:nvSpPr>
            <p:cNvPr id="215" name="TextBox 214">
              <a:extLst>
                <a:ext uri="{FF2B5EF4-FFF2-40B4-BE49-F238E27FC236}">
                  <a16:creationId xmlns:a16="http://schemas.microsoft.com/office/drawing/2014/main" id="{A85A32D7-5852-4702-B56A-27DBCCADE84D}"/>
                </a:ext>
              </a:extLst>
            </p:cNvPr>
            <p:cNvSpPr txBox="1"/>
            <p:nvPr/>
          </p:nvSpPr>
          <p:spPr>
            <a:xfrm>
              <a:off x="685800" y="4669425"/>
              <a:ext cx="3228974" cy="292388"/>
            </a:xfrm>
            <a:prstGeom prst="rect">
              <a:avLst/>
            </a:prstGeom>
            <a:noFill/>
          </p:spPr>
          <p:txBody>
            <a:bodyPr wrap="square" rtlCol="0">
              <a:spAutoFit/>
            </a:bodyPr>
            <a:lstStyle/>
            <a:p>
              <a:r>
                <a:rPr lang="en-US" sz="1300" b="1" dirty="0">
                  <a:solidFill>
                    <a:srgbClr val="1A1A8D"/>
                  </a:solidFill>
                </a:rPr>
                <a:t>Points #:		 999</a:t>
              </a:r>
            </a:p>
          </p:txBody>
        </p:sp>
        <p:sp>
          <p:nvSpPr>
            <p:cNvPr id="216" name="TextBox 215">
              <a:extLst>
                <a:ext uri="{FF2B5EF4-FFF2-40B4-BE49-F238E27FC236}">
                  <a16:creationId xmlns:a16="http://schemas.microsoft.com/office/drawing/2014/main" id="{319EEF9E-82C1-4E6B-8891-28E07A79AB0F}"/>
                </a:ext>
              </a:extLst>
            </p:cNvPr>
            <p:cNvSpPr txBox="1"/>
            <p:nvPr/>
          </p:nvSpPr>
          <p:spPr>
            <a:xfrm>
              <a:off x="685799" y="4467981"/>
              <a:ext cx="3228975" cy="292388"/>
            </a:xfrm>
            <a:prstGeom prst="rect">
              <a:avLst/>
            </a:prstGeom>
            <a:noFill/>
          </p:spPr>
          <p:txBody>
            <a:bodyPr wrap="square" rtlCol="0">
              <a:spAutoFit/>
            </a:bodyPr>
            <a:lstStyle/>
            <a:p>
              <a:pPr algn="ctr"/>
              <a:r>
                <a:rPr lang="en-US" sz="1300" b="1" dirty="0">
                  <a:solidFill>
                    <a:srgbClr val="1A1A8D"/>
                  </a:solidFill>
                </a:rPr>
                <a:t>Vertical Accuracy (Difference to </a:t>
              </a:r>
              <a:r>
                <a:rPr lang="en-US" sz="1300" b="1" dirty="0" err="1">
                  <a:solidFill>
                    <a:srgbClr val="1A1A8D"/>
                  </a:solidFill>
                </a:rPr>
                <a:t>ICESat</a:t>
              </a:r>
              <a:r>
                <a:rPr lang="en-US" sz="1300" b="1" dirty="0">
                  <a:solidFill>
                    <a:srgbClr val="1A1A8D"/>
                  </a:solidFill>
                </a:rPr>
                <a:t>)</a:t>
              </a:r>
            </a:p>
          </p:txBody>
        </p:sp>
      </p:grpSp>
      <p:sp>
        <p:nvSpPr>
          <p:cNvPr id="217" name="Oval 216">
            <a:extLst>
              <a:ext uri="{FF2B5EF4-FFF2-40B4-BE49-F238E27FC236}">
                <a16:creationId xmlns:a16="http://schemas.microsoft.com/office/drawing/2014/main" id="{B228C3F0-FDED-4F66-A89E-5B049DAF792C}"/>
              </a:ext>
            </a:extLst>
          </p:cNvPr>
          <p:cNvSpPr/>
          <p:nvPr/>
        </p:nvSpPr>
        <p:spPr>
          <a:xfrm>
            <a:off x="10553952" y="5441276"/>
            <a:ext cx="819455" cy="8194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0B814B31-EE3A-4C1D-A674-F0373BC33E9D}"/>
              </a:ext>
            </a:extLst>
          </p:cNvPr>
          <p:cNvSpPr txBox="1"/>
          <p:nvPr/>
        </p:nvSpPr>
        <p:spPr>
          <a:xfrm>
            <a:off x="6381564" y="6329273"/>
            <a:ext cx="1802416" cy="246221"/>
          </a:xfrm>
          <a:prstGeom prst="rect">
            <a:avLst/>
          </a:prstGeom>
          <a:noFill/>
        </p:spPr>
        <p:txBody>
          <a:bodyPr wrap="none" tIns="0" bIns="0" rtlCol="0">
            <a:spAutoFit/>
          </a:bodyPr>
          <a:lstStyle/>
          <a:p>
            <a:r>
              <a:rPr lang="en-US" sz="1600" b="1" dirty="0">
                <a:solidFill>
                  <a:srgbClr val="000000"/>
                </a:solidFill>
              </a:rPr>
              <a:t>TREx Shaded Relief</a:t>
            </a:r>
          </a:p>
        </p:txBody>
      </p:sp>
      <p:cxnSp>
        <p:nvCxnSpPr>
          <p:cNvPr id="220" name="Straight Connector 219">
            <a:extLst>
              <a:ext uri="{FF2B5EF4-FFF2-40B4-BE49-F238E27FC236}">
                <a16:creationId xmlns:a16="http://schemas.microsoft.com/office/drawing/2014/main" id="{ED3EBBD2-D248-41E4-A7EA-9E49EC53F50C}"/>
              </a:ext>
            </a:extLst>
          </p:cNvPr>
          <p:cNvCxnSpPr>
            <a:cxnSpLocks/>
          </p:cNvCxnSpPr>
          <p:nvPr/>
        </p:nvCxnSpPr>
        <p:spPr>
          <a:xfrm flipV="1">
            <a:off x="11430000" y="1060704"/>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B5855672-09E1-4514-BC81-F67297FBF092}"/>
              </a:ext>
            </a:extLst>
          </p:cNvPr>
          <p:cNvCxnSpPr>
            <a:cxnSpLocks/>
          </p:cNvCxnSpPr>
          <p:nvPr/>
        </p:nvCxnSpPr>
        <p:spPr>
          <a:xfrm rot="16200000" flipV="1">
            <a:off x="11544300" y="1174535"/>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2D5474F3-DE93-4A6A-8723-DB4EC67D11AB}"/>
              </a:ext>
            </a:extLst>
          </p:cNvPr>
          <p:cNvCxnSpPr>
            <a:cxnSpLocks/>
          </p:cNvCxnSpPr>
          <p:nvPr/>
        </p:nvCxnSpPr>
        <p:spPr>
          <a:xfrm flipV="1">
            <a:off x="6401675" y="1079293"/>
            <a:ext cx="0" cy="209542"/>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13C45F44-CBE2-4C0B-961F-93375DF3F555}"/>
              </a:ext>
            </a:extLst>
          </p:cNvPr>
          <p:cNvSpPr txBox="1"/>
          <p:nvPr/>
        </p:nvSpPr>
        <p:spPr>
          <a:xfrm>
            <a:off x="6400799" y="1095316"/>
            <a:ext cx="426848" cy="193899"/>
          </a:xfrm>
          <a:prstGeom prst="rect">
            <a:avLst/>
          </a:prstGeom>
          <a:noFill/>
        </p:spPr>
        <p:txBody>
          <a:bodyPr wrap="none" lIns="27432" tIns="0" rIns="0" bIns="9144" rtlCol="0">
            <a:spAutoFit/>
          </a:bodyPr>
          <a:lstStyle>
            <a:defPPr>
              <a:defRPr lang="en-US"/>
            </a:defPPr>
            <a:lvl1pPr>
              <a:defRPr sz="1200">
                <a:solidFill>
                  <a:srgbClr val="000000"/>
                </a:solidFill>
              </a:defRPr>
            </a:lvl1pPr>
          </a:lstStyle>
          <a:p>
            <a:r>
              <a:rPr lang="en-US" dirty="0"/>
              <a:t>120° E</a:t>
            </a:r>
          </a:p>
        </p:txBody>
      </p:sp>
      <p:cxnSp>
        <p:nvCxnSpPr>
          <p:cNvPr id="227" name="Straight Connector 226">
            <a:extLst>
              <a:ext uri="{FF2B5EF4-FFF2-40B4-BE49-F238E27FC236}">
                <a16:creationId xmlns:a16="http://schemas.microsoft.com/office/drawing/2014/main" id="{C5E20586-DD32-4A08-84C1-1BBE6EDA046C}"/>
              </a:ext>
            </a:extLst>
          </p:cNvPr>
          <p:cNvCxnSpPr>
            <a:cxnSpLocks/>
          </p:cNvCxnSpPr>
          <p:nvPr/>
        </p:nvCxnSpPr>
        <p:spPr>
          <a:xfrm rot="16200000" flipV="1">
            <a:off x="11544300" y="6207439"/>
            <a:ext cx="0" cy="2286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090A1E66-D736-4FB9-A910-99112525B3EA}"/>
              </a:ext>
            </a:extLst>
          </p:cNvPr>
          <p:cNvSpPr txBox="1"/>
          <p:nvPr/>
        </p:nvSpPr>
        <p:spPr>
          <a:xfrm>
            <a:off x="11428785" y="6127459"/>
            <a:ext cx="372346" cy="193899"/>
          </a:xfrm>
          <a:prstGeom prst="rect">
            <a:avLst/>
          </a:prstGeom>
          <a:noFill/>
        </p:spPr>
        <p:txBody>
          <a:bodyPr wrap="none" lIns="27432" tIns="0" rIns="0" bIns="9144" rtlCol="0">
            <a:spAutoFit/>
          </a:bodyPr>
          <a:lstStyle>
            <a:defPPr>
              <a:defRPr lang="en-US"/>
            </a:defPPr>
            <a:lvl1pPr>
              <a:defRPr sz="1200">
                <a:solidFill>
                  <a:srgbClr val="000000"/>
                </a:solidFill>
              </a:defRPr>
            </a:lvl1pPr>
          </a:lstStyle>
          <a:p>
            <a:r>
              <a:rPr lang="en-US" dirty="0"/>
              <a:t>22° N</a:t>
            </a:r>
          </a:p>
        </p:txBody>
      </p:sp>
    </p:spTree>
    <p:extLst>
      <p:ext uri="{BB962C8B-B14F-4D97-AF65-F5344CB8AC3E}">
        <p14:creationId xmlns:p14="http://schemas.microsoft.com/office/powerpoint/2010/main" val="147786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par>
                          <p:cTn id="8" fill="hold">
                            <p:stCondLst>
                              <p:cond delay="3000"/>
                            </p:stCondLst>
                            <p:childTnLst>
                              <p:par>
                                <p:cTn id="9" presetID="10" presetClass="entr" presetSubtype="0" fill="hold" grpId="2" nodeType="afterEffect">
                                  <p:stCondLst>
                                    <p:cond delay="100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1000"/>
                                        <p:tgtEl>
                                          <p:spTgt spid="67"/>
                                        </p:tgtEl>
                                      </p:cBhvr>
                                    </p:animEffect>
                                  </p:childTnLst>
                                </p:cTn>
                              </p:par>
                            </p:childTnLst>
                          </p:cTn>
                        </p:par>
                        <p:par>
                          <p:cTn id="12" fill="hold">
                            <p:stCondLst>
                              <p:cond delay="5000"/>
                            </p:stCondLst>
                            <p:childTnLst>
                              <p:par>
                                <p:cTn id="13" presetID="42" presetClass="path" presetSubtype="0" accel="50000" decel="50000" fill="hold" grpId="0" nodeType="afterEffect">
                                  <p:stCondLst>
                                    <p:cond delay="2000"/>
                                  </p:stCondLst>
                                  <p:childTnLst>
                                    <p:animMotion origin="layout" path="M 2.5E-6 2.59259E-6 L 2.5E-6 0.0294 " pathEditMode="relative" rAng="0" ptsTypes="AA">
                                      <p:cBhvr>
                                        <p:cTn id="14" dur="2000" fill="hold"/>
                                        <p:tgtEl>
                                          <p:spTgt spid="67"/>
                                        </p:tgtEl>
                                        <p:attrNameLst>
                                          <p:attrName>ppt_x</p:attrName>
                                          <p:attrName>ppt_y</p:attrName>
                                        </p:attrNameLst>
                                      </p:cBhvr>
                                      <p:rCtr x="0" y="1458"/>
                                    </p:animMotion>
                                  </p:childTnLst>
                                </p:cTn>
                              </p:par>
                            </p:childTnLst>
                          </p:cTn>
                        </p:par>
                        <p:par>
                          <p:cTn id="15" fill="hold">
                            <p:stCondLst>
                              <p:cond delay="9000"/>
                            </p:stCondLst>
                            <p:childTnLst>
                              <p:par>
                                <p:cTn id="16" presetID="42" presetClass="path" presetSubtype="0" accel="50000" decel="50000" fill="hold" grpId="1" nodeType="afterEffect">
                                  <p:stCondLst>
                                    <p:cond delay="0"/>
                                  </p:stCondLst>
                                  <p:childTnLst>
                                    <p:animMotion origin="layout" path="M 2.5E-6 0.0294 L 2.5E-6 0.05879 " pathEditMode="relative" rAng="0" ptsTypes="AA">
                                      <p:cBhvr>
                                        <p:cTn id="17" dur="2000" fill="hold"/>
                                        <p:tgtEl>
                                          <p:spTgt spid="67"/>
                                        </p:tgtEl>
                                        <p:attrNameLst>
                                          <p:attrName>ppt_x</p:attrName>
                                          <p:attrName>ppt_y</p:attrName>
                                        </p:attrNameLst>
                                      </p:cBhvr>
                                      <p:rCtr x="0" y="1458"/>
                                    </p:animMotion>
                                  </p:childTnLst>
                                </p:cTn>
                              </p:par>
                            </p:childTnLst>
                          </p:cTn>
                        </p:par>
                        <p:par>
                          <p:cTn id="18" fill="hold">
                            <p:stCondLst>
                              <p:cond delay="11000"/>
                            </p:stCondLst>
                            <p:childTnLst>
                              <p:par>
                                <p:cTn id="19" presetID="42" presetClass="path" presetSubtype="0" accel="50000" decel="50000" fill="hold" grpId="3" nodeType="afterEffect">
                                  <p:stCondLst>
                                    <p:cond delay="0"/>
                                  </p:stCondLst>
                                  <p:childTnLst>
                                    <p:animMotion origin="layout" path="M 2.5E-6 0.0588 L 2.5E-6 1.11111E-6 " pathEditMode="relative" rAng="0" ptsTypes="AA">
                                      <p:cBhvr>
                                        <p:cTn id="20" dur="2000" fill="hold"/>
                                        <p:tgtEl>
                                          <p:spTgt spid="67"/>
                                        </p:tgtEl>
                                        <p:attrNameLst>
                                          <p:attrName>ppt_x</p:attrName>
                                          <p:attrName>ppt_y</p:attrName>
                                        </p:attrNameLst>
                                      </p:cBhvr>
                                      <p:rCtr x="0" y="-2940"/>
                                    </p:animMotion>
                                  </p:childTnLst>
                                </p:cTn>
                              </p:par>
                            </p:childTnLst>
                          </p:cTn>
                        </p:par>
                        <p:par>
                          <p:cTn id="21" fill="hold">
                            <p:stCondLst>
                              <p:cond delay="13000"/>
                            </p:stCondLst>
                            <p:childTnLst>
                              <p:par>
                                <p:cTn id="22" presetID="53" presetClass="entr" presetSubtype="16" fill="hold" grpId="0" nodeType="after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2000" fill="hold"/>
                                        <p:tgtEl>
                                          <p:spTgt spid="160"/>
                                        </p:tgtEl>
                                        <p:attrNameLst>
                                          <p:attrName>ppt_w</p:attrName>
                                        </p:attrNameLst>
                                      </p:cBhvr>
                                      <p:tavLst>
                                        <p:tav tm="0">
                                          <p:val>
                                            <p:fltVal val="0"/>
                                          </p:val>
                                        </p:tav>
                                        <p:tav tm="100000">
                                          <p:val>
                                            <p:strVal val="#ppt_w"/>
                                          </p:val>
                                        </p:tav>
                                      </p:tavLst>
                                    </p:anim>
                                    <p:anim calcmode="lin" valueType="num">
                                      <p:cBhvr>
                                        <p:cTn id="25" dur="2000" fill="hold"/>
                                        <p:tgtEl>
                                          <p:spTgt spid="160"/>
                                        </p:tgtEl>
                                        <p:attrNameLst>
                                          <p:attrName>ppt_h</p:attrName>
                                        </p:attrNameLst>
                                      </p:cBhvr>
                                      <p:tavLst>
                                        <p:tav tm="0">
                                          <p:val>
                                            <p:fltVal val="0"/>
                                          </p:val>
                                        </p:tav>
                                        <p:tav tm="100000">
                                          <p:val>
                                            <p:strVal val="#ppt_h"/>
                                          </p:val>
                                        </p:tav>
                                      </p:tavLst>
                                    </p:anim>
                                    <p:animEffect transition="in" filter="fade">
                                      <p:cBhvr>
                                        <p:cTn id="26" dur="2000"/>
                                        <p:tgtEl>
                                          <p:spTgt spid="16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58"/>
                                        </p:tgtEl>
                                        <p:attrNameLst>
                                          <p:attrName>style.visibility</p:attrName>
                                        </p:attrNameLst>
                                      </p:cBhvr>
                                      <p:to>
                                        <p:strVal val="visible"/>
                                      </p:to>
                                    </p:set>
                                    <p:anim calcmode="lin" valueType="num">
                                      <p:cBhvr>
                                        <p:cTn id="29" dur="2000" fill="hold"/>
                                        <p:tgtEl>
                                          <p:spTgt spid="158"/>
                                        </p:tgtEl>
                                        <p:attrNameLst>
                                          <p:attrName>ppt_w</p:attrName>
                                        </p:attrNameLst>
                                      </p:cBhvr>
                                      <p:tavLst>
                                        <p:tav tm="0">
                                          <p:val>
                                            <p:fltVal val="0"/>
                                          </p:val>
                                        </p:tav>
                                        <p:tav tm="100000">
                                          <p:val>
                                            <p:strVal val="#ppt_w"/>
                                          </p:val>
                                        </p:tav>
                                      </p:tavLst>
                                    </p:anim>
                                    <p:anim calcmode="lin" valueType="num">
                                      <p:cBhvr>
                                        <p:cTn id="30" dur="2000" fill="hold"/>
                                        <p:tgtEl>
                                          <p:spTgt spid="158"/>
                                        </p:tgtEl>
                                        <p:attrNameLst>
                                          <p:attrName>ppt_h</p:attrName>
                                        </p:attrNameLst>
                                      </p:cBhvr>
                                      <p:tavLst>
                                        <p:tav tm="0">
                                          <p:val>
                                            <p:fltVal val="0"/>
                                          </p:val>
                                        </p:tav>
                                        <p:tav tm="100000">
                                          <p:val>
                                            <p:strVal val="#ppt_h"/>
                                          </p:val>
                                        </p:tav>
                                      </p:tavLst>
                                    </p:anim>
                                    <p:animEffect transition="in" filter="fade">
                                      <p:cBhvr>
                                        <p:cTn id="31" dur="2000"/>
                                        <p:tgtEl>
                                          <p:spTgt spid="15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44"/>
                                        </p:tgtEl>
                                        <p:attrNameLst>
                                          <p:attrName>style.visibility</p:attrName>
                                        </p:attrNameLst>
                                      </p:cBhvr>
                                      <p:to>
                                        <p:strVal val="visible"/>
                                      </p:to>
                                    </p:set>
                                    <p:anim calcmode="lin" valueType="num">
                                      <p:cBhvr>
                                        <p:cTn id="34" dur="2000" fill="hold"/>
                                        <p:tgtEl>
                                          <p:spTgt spid="144"/>
                                        </p:tgtEl>
                                        <p:attrNameLst>
                                          <p:attrName>ppt_w</p:attrName>
                                        </p:attrNameLst>
                                      </p:cBhvr>
                                      <p:tavLst>
                                        <p:tav tm="0">
                                          <p:val>
                                            <p:fltVal val="0"/>
                                          </p:val>
                                        </p:tav>
                                        <p:tav tm="100000">
                                          <p:val>
                                            <p:strVal val="#ppt_w"/>
                                          </p:val>
                                        </p:tav>
                                      </p:tavLst>
                                    </p:anim>
                                    <p:anim calcmode="lin" valueType="num">
                                      <p:cBhvr>
                                        <p:cTn id="35" dur="2000" fill="hold"/>
                                        <p:tgtEl>
                                          <p:spTgt spid="144"/>
                                        </p:tgtEl>
                                        <p:attrNameLst>
                                          <p:attrName>ppt_h</p:attrName>
                                        </p:attrNameLst>
                                      </p:cBhvr>
                                      <p:tavLst>
                                        <p:tav tm="0">
                                          <p:val>
                                            <p:fltVal val="0"/>
                                          </p:val>
                                        </p:tav>
                                        <p:tav tm="100000">
                                          <p:val>
                                            <p:strVal val="#ppt_h"/>
                                          </p:val>
                                        </p:tav>
                                      </p:tavLst>
                                    </p:anim>
                                    <p:animEffect transition="in" filter="fade">
                                      <p:cBhvr>
                                        <p:cTn id="36" dur="2000"/>
                                        <p:tgtEl>
                                          <p:spTgt spid="14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62"/>
                                        </p:tgtEl>
                                        <p:attrNameLst>
                                          <p:attrName>style.visibility</p:attrName>
                                        </p:attrNameLst>
                                      </p:cBhvr>
                                      <p:to>
                                        <p:strVal val="visible"/>
                                      </p:to>
                                    </p:set>
                                    <p:anim calcmode="lin" valueType="num">
                                      <p:cBhvr>
                                        <p:cTn id="39" dur="2000" fill="hold"/>
                                        <p:tgtEl>
                                          <p:spTgt spid="162"/>
                                        </p:tgtEl>
                                        <p:attrNameLst>
                                          <p:attrName>ppt_w</p:attrName>
                                        </p:attrNameLst>
                                      </p:cBhvr>
                                      <p:tavLst>
                                        <p:tav tm="0">
                                          <p:val>
                                            <p:fltVal val="0"/>
                                          </p:val>
                                        </p:tav>
                                        <p:tav tm="100000">
                                          <p:val>
                                            <p:strVal val="#ppt_w"/>
                                          </p:val>
                                        </p:tav>
                                      </p:tavLst>
                                    </p:anim>
                                    <p:anim calcmode="lin" valueType="num">
                                      <p:cBhvr>
                                        <p:cTn id="40" dur="2000" fill="hold"/>
                                        <p:tgtEl>
                                          <p:spTgt spid="162"/>
                                        </p:tgtEl>
                                        <p:attrNameLst>
                                          <p:attrName>ppt_h</p:attrName>
                                        </p:attrNameLst>
                                      </p:cBhvr>
                                      <p:tavLst>
                                        <p:tav tm="0">
                                          <p:val>
                                            <p:fltVal val="0"/>
                                          </p:val>
                                        </p:tav>
                                        <p:tav tm="100000">
                                          <p:val>
                                            <p:strVal val="#ppt_h"/>
                                          </p:val>
                                        </p:tav>
                                      </p:tavLst>
                                    </p:anim>
                                    <p:animEffect transition="in" filter="fade">
                                      <p:cBhvr>
                                        <p:cTn id="41" dur="2000"/>
                                        <p:tgtEl>
                                          <p:spTgt spid="16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17"/>
                                        </p:tgtEl>
                                        <p:attrNameLst>
                                          <p:attrName>style.visibility</p:attrName>
                                        </p:attrNameLst>
                                      </p:cBhvr>
                                      <p:to>
                                        <p:strVal val="visible"/>
                                      </p:to>
                                    </p:set>
                                    <p:anim calcmode="lin" valueType="num">
                                      <p:cBhvr>
                                        <p:cTn id="44" dur="2000" fill="hold"/>
                                        <p:tgtEl>
                                          <p:spTgt spid="217"/>
                                        </p:tgtEl>
                                        <p:attrNameLst>
                                          <p:attrName>ppt_w</p:attrName>
                                        </p:attrNameLst>
                                      </p:cBhvr>
                                      <p:tavLst>
                                        <p:tav tm="0">
                                          <p:val>
                                            <p:fltVal val="0"/>
                                          </p:val>
                                        </p:tav>
                                        <p:tav tm="100000">
                                          <p:val>
                                            <p:strVal val="#ppt_w"/>
                                          </p:val>
                                        </p:tav>
                                      </p:tavLst>
                                    </p:anim>
                                    <p:anim calcmode="lin" valueType="num">
                                      <p:cBhvr>
                                        <p:cTn id="45" dur="2000" fill="hold"/>
                                        <p:tgtEl>
                                          <p:spTgt spid="217"/>
                                        </p:tgtEl>
                                        <p:attrNameLst>
                                          <p:attrName>ppt_h</p:attrName>
                                        </p:attrNameLst>
                                      </p:cBhvr>
                                      <p:tavLst>
                                        <p:tav tm="0">
                                          <p:val>
                                            <p:fltVal val="0"/>
                                          </p:val>
                                        </p:tav>
                                        <p:tav tm="100000">
                                          <p:val>
                                            <p:strVal val="#ppt_h"/>
                                          </p:val>
                                        </p:tav>
                                      </p:tavLst>
                                    </p:anim>
                                    <p:animEffect transition="in" filter="fade">
                                      <p:cBhvr>
                                        <p:cTn id="46" dur="2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7" grpId="2" animBg="1"/>
      <p:bldP spid="67" grpId="3" animBg="1"/>
      <p:bldP spid="65" grpId="0" animBg="1"/>
      <p:bldP spid="144" grpId="0" animBg="1"/>
      <p:bldP spid="158" grpId="0" animBg="1"/>
      <p:bldP spid="160" grpId="0" animBg="1"/>
      <p:bldP spid="162" grpId="0" animBg="1"/>
      <p:bldP spid="2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0E5FA40-B473-4636-88C6-EE2000276707}"/>
              </a:ext>
            </a:extLst>
          </p:cNvPr>
          <p:cNvGrpSpPr/>
          <p:nvPr/>
        </p:nvGrpSpPr>
        <p:grpSpPr>
          <a:xfrm>
            <a:off x="6399848" y="1285755"/>
            <a:ext cx="5030152" cy="5034758"/>
            <a:chOff x="6399848" y="1285755"/>
            <a:chExt cx="5030152" cy="5034758"/>
          </a:xfrm>
        </p:grpSpPr>
        <p:pic>
          <p:nvPicPr>
            <p:cNvPr id="49" name="Content Placeholder 47" descr="A picture containing coral&#10;&#10;Description automatically generated">
              <a:extLst>
                <a:ext uri="{FF2B5EF4-FFF2-40B4-BE49-F238E27FC236}">
                  <a16:creationId xmlns:a16="http://schemas.microsoft.com/office/drawing/2014/main" id="{B43D54E9-6AC3-40F7-84C0-2D9D94046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291313"/>
              <a:ext cx="5029200" cy="5029200"/>
            </a:xfrm>
            <a:prstGeom prst="rect">
              <a:avLst/>
            </a:prstGeom>
            <a:ln w="3175">
              <a:solidFill>
                <a:srgbClr val="000000"/>
              </a:solidFill>
            </a:ln>
          </p:spPr>
        </p:pic>
        <p:grpSp>
          <p:nvGrpSpPr>
            <p:cNvPr id="15" name="Group 14">
              <a:extLst>
                <a:ext uri="{FF2B5EF4-FFF2-40B4-BE49-F238E27FC236}">
                  <a16:creationId xmlns:a16="http://schemas.microsoft.com/office/drawing/2014/main" id="{C177E6FB-2F29-48DD-857F-6A96497648B5}"/>
                </a:ext>
              </a:extLst>
            </p:cNvPr>
            <p:cNvGrpSpPr/>
            <p:nvPr/>
          </p:nvGrpSpPr>
          <p:grpSpPr>
            <a:xfrm>
              <a:off x="6597702" y="4101812"/>
              <a:ext cx="1208674" cy="2138978"/>
              <a:chOff x="6597702" y="4101812"/>
              <a:chExt cx="1208674" cy="2138978"/>
            </a:xfrm>
          </p:grpSpPr>
          <p:pic>
            <p:nvPicPr>
              <p:cNvPr id="8" name="Picture 7" descr="A sunset in the background&#10;&#10;Description automatically generated">
                <a:extLst>
                  <a:ext uri="{FF2B5EF4-FFF2-40B4-BE49-F238E27FC236}">
                    <a16:creationId xmlns:a16="http://schemas.microsoft.com/office/drawing/2014/main" id="{E2D4A708-7260-4B00-9FB8-62F20909E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702" y="4271089"/>
                <a:ext cx="316992" cy="1828800"/>
              </a:xfrm>
              <a:prstGeom prst="rect">
                <a:avLst/>
              </a:prstGeom>
              <a:ln w="3175">
                <a:solidFill>
                  <a:srgbClr val="000000"/>
                </a:solidFill>
              </a:ln>
            </p:spPr>
          </p:pic>
          <p:sp>
            <p:nvSpPr>
              <p:cNvPr id="13" name="TextBox 12">
                <a:extLst>
                  <a:ext uri="{FF2B5EF4-FFF2-40B4-BE49-F238E27FC236}">
                    <a16:creationId xmlns:a16="http://schemas.microsoft.com/office/drawing/2014/main" id="{71AF4F32-0277-4021-8F09-2D91C4F1BDAE}"/>
                  </a:ext>
                </a:extLst>
              </p:cNvPr>
              <p:cNvSpPr txBox="1"/>
              <p:nvPr/>
            </p:nvSpPr>
            <p:spPr>
              <a:xfrm>
                <a:off x="6932419" y="5902236"/>
                <a:ext cx="873957" cy="338554"/>
              </a:xfrm>
              <a:prstGeom prst="rect">
                <a:avLst/>
              </a:prstGeom>
              <a:noFill/>
            </p:spPr>
            <p:txBody>
              <a:bodyPr wrap="none" rtlCol="0">
                <a:spAutoFit/>
              </a:bodyPr>
              <a:lstStyle/>
              <a:p>
                <a:r>
                  <a:rPr lang="en-US" sz="1600" dirty="0">
                    <a:solidFill>
                      <a:schemeClr val="bg1"/>
                    </a:solidFill>
                  </a:rPr>
                  <a:t>-1027 m</a:t>
                </a:r>
              </a:p>
            </p:txBody>
          </p:sp>
          <p:sp>
            <p:nvSpPr>
              <p:cNvPr id="14" name="TextBox 13">
                <a:extLst>
                  <a:ext uri="{FF2B5EF4-FFF2-40B4-BE49-F238E27FC236}">
                    <a16:creationId xmlns:a16="http://schemas.microsoft.com/office/drawing/2014/main" id="{773A85ED-EE8A-4C10-AA0B-535FDA243A05}"/>
                  </a:ext>
                </a:extLst>
              </p:cNvPr>
              <p:cNvSpPr txBox="1"/>
              <p:nvPr/>
            </p:nvSpPr>
            <p:spPr>
              <a:xfrm>
                <a:off x="6932419" y="4101812"/>
                <a:ext cx="811441" cy="338554"/>
              </a:xfrm>
              <a:prstGeom prst="rect">
                <a:avLst/>
              </a:prstGeom>
              <a:noFill/>
            </p:spPr>
            <p:txBody>
              <a:bodyPr wrap="none" rtlCol="0">
                <a:spAutoFit/>
              </a:bodyPr>
              <a:lstStyle/>
              <a:p>
                <a:r>
                  <a:rPr lang="en-US" sz="1600" dirty="0">
                    <a:solidFill>
                      <a:schemeClr val="bg1"/>
                    </a:solidFill>
                  </a:rPr>
                  <a:t>3118 m</a:t>
                </a:r>
              </a:p>
            </p:txBody>
          </p:sp>
        </p:grpSp>
        <p:sp>
          <p:nvSpPr>
            <p:cNvPr id="24" name="TextBox 23">
              <a:extLst>
                <a:ext uri="{FF2B5EF4-FFF2-40B4-BE49-F238E27FC236}">
                  <a16:creationId xmlns:a16="http://schemas.microsoft.com/office/drawing/2014/main" id="{F943CE43-B458-4327-B8A5-08B26F231E96}"/>
                </a:ext>
              </a:extLst>
            </p:cNvPr>
            <p:cNvSpPr txBox="1"/>
            <p:nvPr/>
          </p:nvSpPr>
          <p:spPr>
            <a:xfrm>
              <a:off x="6399848" y="1285755"/>
              <a:ext cx="646331" cy="276999"/>
            </a:xfrm>
            <a:prstGeom prst="rect">
              <a:avLst/>
            </a:prstGeom>
            <a:noFill/>
          </p:spPr>
          <p:txBody>
            <a:bodyPr wrap="none" tIns="0" bIns="0" rtlCol="0">
              <a:spAutoFit/>
            </a:bodyPr>
            <a:lstStyle/>
            <a:p>
              <a:r>
                <a:rPr lang="en-US" b="1" dirty="0">
                  <a:solidFill>
                    <a:schemeClr val="bg1"/>
                  </a:solidFill>
                </a:rPr>
                <a:t>TREx</a:t>
              </a:r>
            </a:p>
          </p:txBody>
        </p:sp>
      </p:grpSp>
      <p:grpSp>
        <p:nvGrpSpPr>
          <p:cNvPr id="27" name="Group 26">
            <a:extLst>
              <a:ext uri="{FF2B5EF4-FFF2-40B4-BE49-F238E27FC236}">
                <a16:creationId xmlns:a16="http://schemas.microsoft.com/office/drawing/2014/main" id="{506DB034-F00F-425C-A491-04502FF2A8C2}"/>
              </a:ext>
            </a:extLst>
          </p:cNvPr>
          <p:cNvGrpSpPr/>
          <p:nvPr/>
        </p:nvGrpSpPr>
        <p:grpSpPr>
          <a:xfrm>
            <a:off x="674578" y="1285754"/>
            <a:ext cx="5040422" cy="5034759"/>
            <a:chOff x="674578" y="1285754"/>
            <a:chExt cx="5040422" cy="5034759"/>
          </a:xfrm>
        </p:grpSpPr>
        <p:pic>
          <p:nvPicPr>
            <p:cNvPr id="57" name="Picture 56" descr="A picture containing person, tall, person, brick&#10;&#10;Description automatically generated">
              <a:extLst>
                <a:ext uri="{FF2B5EF4-FFF2-40B4-BE49-F238E27FC236}">
                  <a16:creationId xmlns:a16="http://schemas.microsoft.com/office/drawing/2014/main" id="{3C9C4F24-222A-4EDF-AEED-801384FB8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1291313"/>
              <a:ext cx="5029200" cy="5029200"/>
            </a:xfrm>
            <a:prstGeom prst="rect">
              <a:avLst/>
            </a:prstGeom>
            <a:ln w="3175">
              <a:solidFill>
                <a:srgbClr val="000000"/>
              </a:solidFill>
            </a:ln>
          </p:spPr>
        </p:pic>
        <p:sp>
          <p:nvSpPr>
            <p:cNvPr id="25" name="TextBox 24">
              <a:extLst>
                <a:ext uri="{FF2B5EF4-FFF2-40B4-BE49-F238E27FC236}">
                  <a16:creationId xmlns:a16="http://schemas.microsoft.com/office/drawing/2014/main" id="{41B31B68-D9A8-442C-9946-201768572316}"/>
                </a:ext>
              </a:extLst>
            </p:cNvPr>
            <p:cNvSpPr txBox="1"/>
            <p:nvPr/>
          </p:nvSpPr>
          <p:spPr>
            <a:xfrm>
              <a:off x="674578" y="1285754"/>
              <a:ext cx="646331" cy="276999"/>
            </a:xfrm>
            <a:prstGeom prst="rect">
              <a:avLst/>
            </a:prstGeom>
            <a:noFill/>
          </p:spPr>
          <p:txBody>
            <a:bodyPr wrap="none" tIns="0" bIns="0" rtlCol="0">
              <a:spAutoFit/>
            </a:bodyPr>
            <a:lstStyle/>
            <a:p>
              <a:r>
                <a:rPr lang="en-US" b="1" dirty="0">
                  <a:solidFill>
                    <a:schemeClr val="bg1"/>
                  </a:solidFill>
                </a:rPr>
                <a:t>TREx</a:t>
              </a:r>
            </a:p>
          </p:txBody>
        </p:sp>
      </p:grpSp>
      <p:sp>
        <p:nvSpPr>
          <p:cNvPr id="80" name="TextBox 79">
            <a:extLst>
              <a:ext uri="{FF2B5EF4-FFF2-40B4-BE49-F238E27FC236}">
                <a16:creationId xmlns:a16="http://schemas.microsoft.com/office/drawing/2014/main" id="{E1BE59A6-EE71-4E7E-960A-111DBF538EC0}"/>
              </a:ext>
            </a:extLst>
          </p:cNvPr>
          <p:cNvSpPr txBox="1"/>
          <p:nvPr/>
        </p:nvSpPr>
        <p:spPr>
          <a:xfrm>
            <a:off x="6381564" y="6329273"/>
            <a:ext cx="1345561" cy="246221"/>
          </a:xfrm>
          <a:prstGeom prst="rect">
            <a:avLst/>
          </a:prstGeom>
          <a:noFill/>
        </p:spPr>
        <p:txBody>
          <a:bodyPr wrap="none" tIns="0" bIns="0" rtlCol="0">
            <a:spAutoFit/>
          </a:bodyPr>
          <a:lstStyle/>
          <a:p>
            <a:r>
              <a:rPr lang="en-US" sz="1600" b="1" dirty="0">
                <a:solidFill>
                  <a:srgbClr val="000000"/>
                </a:solidFill>
              </a:rPr>
              <a:t>Shaded Relief</a:t>
            </a:r>
          </a:p>
        </p:txBody>
      </p:sp>
      <p:sp>
        <p:nvSpPr>
          <p:cNvPr id="83" name="TextBox 82">
            <a:extLst>
              <a:ext uri="{FF2B5EF4-FFF2-40B4-BE49-F238E27FC236}">
                <a16:creationId xmlns:a16="http://schemas.microsoft.com/office/drawing/2014/main" id="{A645EDAF-294A-499E-8989-66C272567771}"/>
              </a:ext>
            </a:extLst>
          </p:cNvPr>
          <p:cNvSpPr txBox="1"/>
          <p:nvPr/>
        </p:nvSpPr>
        <p:spPr>
          <a:xfrm>
            <a:off x="685800" y="6324416"/>
            <a:ext cx="970137" cy="246221"/>
          </a:xfrm>
          <a:prstGeom prst="rect">
            <a:avLst/>
          </a:prstGeom>
          <a:noFill/>
        </p:spPr>
        <p:txBody>
          <a:bodyPr wrap="none" tIns="0" bIns="0" rtlCol="0">
            <a:spAutoFit/>
          </a:bodyPr>
          <a:lstStyle/>
          <a:p>
            <a:r>
              <a:rPr lang="en-US" sz="1600" b="1" dirty="0">
                <a:solidFill>
                  <a:srgbClr val="000000"/>
                </a:solidFill>
              </a:rPr>
              <a:t>Hillshade</a:t>
            </a:r>
          </a:p>
        </p:txBody>
      </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TDR Thumbnails – South Taiwan (TDR_N22E120)</a:t>
            </a:r>
          </a:p>
        </p:txBody>
      </p:sp>
      <p:sp>
        <p:nvSpPr>
          <p:cNvPr id="29" name="Rectangle 28">
            <a:extLst>
              <a:ext uri="{FF2B5EF4-FFF2-40B4-BE49-F238E27FC236}">
                <a16:creationId xmlns:a16="http://schemas.microsoft.com/office/drawing/2014/main" id="{3547AABF-82B7-4C1B-BB5E-3DB3E7D51163}"/>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1" name="Rectangle 30">
            <a:extLst>
              <a:ext uri="{FF2B5EF4-FFF2-40B4-BE49-F238E27FC236}">
                <a16:creationId xmlns:a16="http://schemas.microsoft.com/office/drawing/2014/main" id="{1F82505E-A586-440E-B9C7-11CAEA0796F5}"/>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spTree>
    <p:extLst>
      <p:ext uri="{BB962C8B-B14F-4D97-AF65-F5344CB8AC3E}">
        <p14:creationId xmlns:p14="http://schemas.microsoft.com/office/powerpoint/2010/main" val="327478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F51BC796-2CA0-4AA8-B403-0941E2F4F4FA}"/>
              </a:ext>
            </a:extLst>
          </p:cNvPr>
          <p:cNvSpPr/>
          <p:nvPr/>
        </p:nvSpPr>
        <p:spPr>
          <a:xfrm>
            <a:off x="6400800" y="1289304"/>
            <a:ext cx="5029200" cy="5029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TDR Thumbnails – South Taiwan (TDR_N22E120)</a:t>
            </a:r>
          </a:p>
        </p:txBody>
      </p:sp>
      <p:sp>
        <p:nvSpPr>
          <p:cNvPr id="28" name="Rectangle 27">
            <a:extLst>
              <a:ext uri="{FF2B5EF4-FFF2-40B4-BE49-F238E27FC236}">
                <a16:creationId xmlns:a16="http://schemas.microsoft.com/office/drawing/2014/main" id="{CCCDF651-8EF3-4ACA-95B9-8AC137FC2ECD}"/>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0" name="Rectangle 29">
            <a:extLst>
              <a:ext uri="{FF2B5EF4-FFF2-40B4-BE49-F238E27FC236}">
                <a16:creationId xmlns:a16="http://schemas.microsoft.com/office/drawing/2014/main" id="{8491BE15-8B51-4241-8DB3-1C2CB9202EBC}"/>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sp>
        <p:nvSpPr>
          <p:cNvPr id="31" name="TextBox 30">
            <a:extLst>
              <a:ext uri="{FF2B5EF4-FFF2-40B4-BE49-F238E27FC236}">
                <a16:creationId xmlns:a16="http://schemas.microsoft.com/office/drawing/2014/main" id="{846EC7D7-33AF-4F54-B452-EB991D37565C}"/>
              </a:ext>
            </a:extLst>
          </p:cNvPr>
          <p:cNvSpPr txBox="1"/>
          <p:nvPr/>
        </p:nvSpPr>
        <p:spPr>
          <a:xfrm>
            <a:off x="6381564" y="6329273"/>
            <a:ext cx="1345561" cy="246221"/>
          </a:xfrm>
          <a:prstGeom prst="rect">
            <a:avLst/>
          </a:prstGeom>
          <a:noFill/>
        </p:spPr>
        <p:txBody>
          <a:bodyPr wrap="none" tIns="0" bIns="0" rtlCol="0">
            <a:spAutoFit/>
          </a:bodyPr>
          <a:lstStyle/>
          <a:p>
            <a:r>
              <a:rPr lang="en-US" sz="1600" b="1" dirty="0">
                <a:solidFill>
                  <a:srgbClr val="000000"/>
                </a:solidFill>
              </a:rPr>
              <a:t>Shaded Relief</a:t>
            </a:r>
          </a:p>
        </p:txBody>
      </p:sp>
      <p:sp>
        <p:nvSpPr>
          <p:cNvPr id="33" name="TextBox 32">
            <a:extLst>
              <a:ext uri="{FF2B5EF4-FFF2-40B4-BE49-F238E27FC236}">
                <a16:creationId xmlns:a16="http://schemas.microsoft.com/office/drawing/2014/main" id="{424FD1CC-B5BB-4ED2-B2A1-D89DB643775E}"/>
              </a:ext>
            </a:extLst>
          </p:cNvPr>
          <p:cNvSpPr txBox="1"/>
          <p:nvPr/>
        </p:nvSpPr>
        <p:spPr>
          <a:xfrm>
            <a:off x="685800" y="6324416"/>
            <a:ext cx="970137" cy="246221"/>
          </a:xfrm>
          <a:prstGeom prst="rect">
            <a:avLst/>
          </a:prstGeom>
          <a:noFill/>
        </p:spPr>
        <p:txBody>
          <a:bodyPr wrap="none" tIns="0" bIns="0" rtlCol="0">
            <a:spAutoFit/>
          </a:bodyPr>
          <a:lstStyle/>
          <a:p>
            <a:r>
              <a:rPr lang="en-US" sz="1600" b="1" dirty="0">
                <a:solidFill>
                  <a:srgbClr val="000000"/>
                </a:solidFill>
              </a:rPr>
              <a:t>Hillshade</a:t>
            </a:r>
          </a:p>
        </p:txBody>
      </p:sp>
      <p:grpSp>
        <p:nvGrpSpPr>
          <p:cNvPr id="52" name="Group 51">
            <a:extLst>
              <a:ext uri="{FF2B5EF4-FFF2-40B4-BE49-F238E27FC236}">
                <a16:creationId xmlns:a16="http://schemas.microsoft.com/office/drawing/2014/main" id="{6BA899A3-4230-490B-977A-9732ED9B6951}"/>
              </a:ext>
            </a:extLst>
          </p:cNvPr>
          <p:cNvGrpSpPr/>
          <p:nvPr/>
        </p:nvGrpSpPr>
        <p:grpSpPr>
          <a:xfrm>
            <a:off x="685800" y="1285755"/>
            <a:ext cx="5029200" cy="5031979"/>
            <a:chOff x="685800" y="1285755"/>
            <a:chExt cx="5029200" cy="5031979"/>
          </a:xfrm>
        </p:grpSpPr>
        <p:pic>
          <p:nvPicPr>
            <p:cNvPr id="53" name="Picture 52">
              <a:extLst>
                <a:ext uri="{FF2B5EF4-FFF2-40B4-BE49-F238E27FC236}">
                  <a16:creationId xmlns:a16="http://schemas.microsoft.com/office/drawing/2014/main" id="{2E83C5C4-8D09-44D9-819F-986E63029E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5800" y="1288534"/>
              <a:ext cx="5029200" cy="5029200"/>
            </a:xfrm>
            <a:prstGeom prst="rect">
              <a:avLst/>
            </a:prstGeom>
            <a:ln w="3175">
              <a:solidFill>
                <a:srgbClr val="000000"/>
              </a:solidFill>
            </a:ln>
          </p:spPr>
        </p:pic>
        <p:sp>
          <p:nvSpPr>
            <p:cNvPr id="54" name="TextBox 53">
              <a:extLst>
                <a:ext uri="{FF2B5EF4-FFF2-40B4-BE49-F238E27FC236}">
                  <a16:creationId xmlns:a16="http://schemas.microsoft.com/office/drawing/2014/main" id="{FCA68324-EA8D-4BE0-8D6E-2CB81FA5216F}"/>
                </a:ext>
              </a:extLst>
            </p:cNvPr>
            <p:cNvSpPr txBox="1"/>
            <p:nvPr/>
          </p:nvSpPr>
          <p:spPr>
            <a:xfrm>
              <a:off x="685800" y="1285755"/>
              <a:ext cx="623889" cy="276999"/>
            </a:xfrm>
            <a:prstGeom prst="rect">
              <a:avLst/>
            </a:prstGeom>
            <a:noFill/>
          </p:spPr>
          <p:txBody>
            <a:bodyPr wrap="none" tIns="0" bIns="0" rtlCol="0">
              <a:spAutoFit/>
            </a:bodyPr>
            <a:lstStyle/>
            <a:p>
              <a:r>
                <a:rPr lang="en-US" b="1" dirty="0">
                  <a:solidFill>
                    <a:schemeClr val="bg1"/>
                  </a:solidFill>
                </a:rPr>
                <a:t>NGA</a:t>
              </a:r>
            </a:p>
          </p:txBody>
        </p:sp>
      </p:grpSp>
      <p:grpSp>
        <p:nvGrpSpPr>
          <p:cNvPr id="61" name="Group 60">
            <a:extLst>
              <a:ext uri="{FF2B5EF4-FFF2-40B4-BE49-F238E27FC236}">
                <a16:creationId xmlns:a16="http://schemas.microsoft.com/office/drawing/2014/main" id="{4FF22E87-A8F8-442D-AD6A-49102347428C}"/>
              </a:ext>
            </a:extLst>
          </p:cNvPr>
          <p:cNvGrpSpPr/>
          <p:nvPr/>
        </p:nvGrpSpPr>
        <p:grpSpPr>
          <a:xfrm>
            <a:off x="6399849" y="1287016"/>
            <a:ext cx="5030151" cy="5030718"/>
            <a:chOff x="6399849" y="1287016"/>
            <a:chExt cx="5030151" cy="5030718"/>
          </a:xfrm>
        </p:grpSpPr>
        <p:pic>
          <p:nvPicPr>
            <p:cNvPr id="63" name="Picture 62">
              <a:extLst>
                <a:ext uri="{FF2B5EF4-FFF2-40B4-BE49-F238E27FC236}">
                  <a16:creationId xmlns:a16="http://schemas.microsoft.com/office/drawing/2014/main" id="{57D3F98A-EBCB-4FCC-BE9B-E8745C8E1E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0800" y="1288534"/>
              <a:ext cx="5029200" cy="5029200"/>
            </a:xfrm>
            <a:prstGeom prst="rect">
              <a:avLst/>
            </a:prstGeom>
            <a:ln w="3175">
              <a:solidFill>
                <a:srgbClr val="000000"/>
              </a:solidFill>
            </a:ln>
          </p:spPr>
        </p:pic>
        <p:grpSp>
          <p:nvGrpSpPr>
            <p:cNvPr id="64" name="Group 63">
              <a:extLst>
                <a:ext uri="{FF2B5EF4-FFF2-40B4-BE49-F238E27FC236}">
                  <a16:creationId xmlns:a16="http://schemas.microsoft.com/office/drawing/2014/main" id="{9575EE5F-8CF8-4F8A-A24D-D332E739FE2F}"/>
                </a:ext>
              </a:extLst>
            </p:cNvPr>
            <p:cNvGrpSpPr/>
            <p:nvPr/>
          </p:nvGrpSpPr>
          <p:grpSpPr>
            <a:xfrm>
              <a:off x="6597703" y="4101812"/>
              <a:ext cx="1146157" cy="2138978"/>
              <a:chOff x="6597703" y="4101812"/>
              <a:chExt cx="1146157" cy="2138978"/>
            </a:xfrm>
          </p:grpSpPr>
          <p:pic>
            <p:nvPicPr>
              <p:cNvPr id="66" name="Picture 65">
                <a:extLst>
                  <a:ext uri="{FF2B5EF4-FFF2-40B4-BE49-F238E27FC236}">
                    <a16:creationId xmlns:a16="http://schemas.microsoft.com/office/drawing/2014/main" id="{A26F3D3B-B5FC-44D4-AF0C-0C4BC6AF65C5}"/>
                  </a:ext>
                </a:extLst>
              </p:cNvPr>
              <p:cNvPicPr>
                <a:picLocks noChangeAspect="1"/>
              </p:cNvPicPr>
              <p:nvPr/>
            </p:nvPicPr>
            <p:blipFill>
              <a:blip r:embed="rId4"/>
              <a:stretch>
                <a:fillRect/>
              </a:stretch>
            </p:blipFill>
            <p:spPr>
              <a:xfrm>
                <a:off x="6597703" y="4271089"/>
                <a:ext cx="316992" cy="1828801"/>
              </a:xfrm>
              <a:prstGeom prst="rect">
                <a:avLst/>
              </a:prstGeom>
              <a:ln w="3175">
                <a:solidFill>
                  <a:srgbClr val="000000"/>
                </a:solidFill>
              </a:ln>
            </p:spPr>
          </p:pic>
          <p:sp>
            <p:nvSpPr>
              <p:cNvPr id="67" name="TextBox 66">
                <a:extLst>
                  <a:ext uri="{FF2B5EF4-FFF2-40B4-BE49-F238E27FC236}">
                    <a16:creationId xmlns:a16="http://schemas.microsoft.com/office/drawing/2014/main" id="{A1F63673-55B3-4B43-BEFF-28CD115E2693}"/>
                  </a:ext>
                </a:extLst>
              </p:cNvPr>
              <p:cNvSpPr txBox="1"/>
              <p:nvPr/>
            </p:nvSpPr>
            <p:spPr>
              <a:xfrm>
                <a:off x="6932419" y="5902236"/>
                <a:ext cx="498855" cy="338554"/>
              </a:xfrm>
              <a:prstGeom prst="rect">
                <a:avLst/>
              </a:prstGeom>
              <a:noFill/>
            </p:spPr>
            <p:txBody>
              <a:bodyPr wrap="none" rtlCol="0">
                <a:spAutoFit/>
              </a:bodyPr>
              <a:lstStyle/>
              <a:p>
                <a:r>
                  <a:rPr lang="en-US" sz="1600" dirty="0">
                    <a:solidFill>
                      <a:schemeClr val="bg1"/>
                    </a:solidFill>
                  </a:rPr>
                  <a:t>0 m</a:t>
                </a:r>
              </a:p>
            </p:txBody>
          </p:sp>
          <p:sp>
            <p:nvSpPr>
              <p:cNvPr id="68" name="TextBox 67">
                <a:extLst>
                  <a:ext uri="{FF2B5EF4-FFF2-40B4-BE49-F238E27FC236}">
                    <a16:creationId xmlns:a16="http://schemas.microsoft.com/office/drawing/2014/main" id="{05BA5936-CA57-46CC-BD91-431C3376DC5A}"/>
                  </a:ext>
                </a:extLst>
              </p:cNvPr>
              <p:cNvSpPr txBox="1"/>
              <p:nvPr/>
            </p:nvSpPr>
            <p:spPr>
              <a:xfrm>
                <a:off x="6932419" y="4101812"/>
                <a:ext cx="811441" cy="338554"/>
              </a:xfrm>
              <a:prstGeom prst="rect">
                <a:avLst/>
              </a:prstGeom>
              <a:noFill/>
            </p:spPr>
            <p:txBody>
              <a:bodyPr wrap="none" rtlCol="0">
                <a:spAutoFit/>
              </a:bodyPr>
              <a:lstStyle/>
              <a:p>
                <a:r>
                  <a:rPr lang="en-US" sz="1600" dirty="0">
                    <a:solidFill>
                      <a:schemeClr val="bg1"/>
                    </a:solidFill>
                  </a:rPr>
                  <a:t>3118 m</a:t>
                </a:r>
              </a:p>
            </p:txBody>
          </p:sp>
        </p:grpSp>
        <p:sp>
          <p:nvSpPr>
            <p:cNvPr id="65" name="TextBox 64">
              <a:extLst>
                <a:ext uri="{FF2B5EF4-FFF2-40B4-BE49-F238E27FC236}">
                  <a16:creationId xmlns:a16="http://schemas.microsoft.com/office/drawing/2014/main" id="{2B68C3D4-B3F6-4793-997E-B43518F3C7FF}"/>
                </a:ext>
              </a:extLst>
            </p:cNvPr>
            <p:cNvSpPr txBox="1"/>
            <p:nvPr/>
          </p:nvSpPr>
          <p:spPr>
            <a:xfrm>
              <a:off x="6399849" y="1287016"/>
              <a:ext cx="623889" cy="276999"/>
            </a:xfrm>
            <a:prstGeom prst="rect">
              <a:avLst/>
            </a:prstGeom>
            <a:noFill/>
          </p:spPr>
          <p:txBody>
            <a:bodyPr wrap="none" tIns="0" bIns="0" rtlCol="0">
              <a:spAutoFit/>
            </a:bodyPr>
            <a:lstStyle/>
            <a:p>
              <a:r>
                <a:rPr lang="en-US" b="1" dirty="0">
                  <a:solidFill>
                    <a:schemeClr val="bg1"/>
                  </a:solidFill>
                </a:rPr>
                <a:t>NGA</a:t>
              </a:r>
            </a:p>
          </p:txBody>
        </p:sp>
      </p:grpSp>
    </p:spTree>
    <p:extLst>
      <p:ext uri="{BB962C8B-B14F-4D97-AF65-F5344CB8AC3E}">
        <p14:creationId xmlns:p14="http://schemas.microsoft.com/office/powerpoint/2010/main" val="43160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Shaded Relief Not the Whole Story… TDR Source/Error Metrics</a:t>
            </a:r>
          </a:p>
        </p:txBody>
      </p:sp>
      <p:sp>
        <p:nvSpPr>
          <p:cNvPr id="28" name="Rectangle 27">
            <a:extLst>
              <a:ext uri="{FF2B5EF4-FFF2-40B4-BE49-F238E27FC236}">
                <a16:creationId xmlns:a16="http://schemas.microsoft.com/office/drawing/2014/main" id="{CCCDF651-8EF3-4ACA-95B9-8AC137FC2ECD}"/>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0" name="Rectangle 29">
            <a:extLst>
              <a:ext uri="{FF2B5EF4-FFF2-40B4-BE49-F238E27FC236}">
                <a16:creationId xmlns:a16="http://schemas.microsoft.com/office/drawing/2014/main" id="{8491BE15-8B51-4241-8DB3-1C2CB9202EBC}"/>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sp>
        <p:nvSpPr>
          <p:cNvPr id="31" name="TextBox 30">
            <a:extLst>
              <a:ext uri="{FF2B5EF4-FFF2-40B4-BE49-F238E27FC236}">
                <a16:creationId xmlns:a16="http://schemas.microsoft.com/office/drawing/2014/main" id="{846EC7D7-33AF-4F54-B452-EB991D37565C}"/>
              </a:ext>
            </a:extLst>
          </p:cNvPr>
          <p:cNvSpPr txBox="1"/>
          <p:nvPr/>
        </p:nvSpPr>
        <p:spPr>
          <a:xfrm>
            <a:off x="6381564" y="6329273"/>
            <a:ext cx="2240100" cy="246221"/>
          </a:xfrm>
          <a:prstGeom prst="rect">
            <a:avLst/>
          </a:prstGeom>
          <a:noFill/>
        </p:spPr>
        <p:txBody>
          <a:bodyPr wrap="none" tIns="0" bIns="0" rtlCol="0">
            <a:spAutoFit/>
          </a:bodyPr>
          <a:lstStyle/>
          <a:p>
            <a:r>
              <a:rPr lang="en-US" sz="1600" b="1" dirty="0">
                <a:solidFill>
                  <a:srgbClr val="000000"/>
                </a:solidFill>
              </a:rPr>
              <a:t>Height Error Map (HEM)</a:t>
            </a:r>
          </a:p>
        </p:txBody>
      </p:sp>
      <p:sp>
        <p:nvSpPr>
          <p:cNvPr id="33" name="TextBox 32">
            <a:extLst>
              <a:ext uri="{FF2B5EF4-FFF2-40B4-BE49-F238E27FC236}">
                <a16:creationId xmlns:a16="http://schemas.microsoft.com/office/drawing/2014/main" id="{424FD1CC-B5BB-4ED2-B2A1-D89DB643775E}"/>
              </a:ext>
            </a:extLst>
          </p:cNvPr>
          <p:cNvSpPr txBox="1"/>
          <p:nvPr/>
        </p:nvSpPr>
        <p:spPr>
          <a:xfrm>
            <a:off x="685800" y="6324416"/>
            <a:ext cx="2706895" cy="246221"/>
          </a:xfrm>
          <a:prstGeom prst="rect">
            <a:avLst/>
          </a:prstGeom>
          <a:noFill/>
        </p:spPr>
        <p:txBody>
          <a:bodyPr wrap="none" tIns="0" bIns="0" rtlCol="0">
            <a:spAutoFit/>
          </a:bodyPr>
          <a:lstStyle/>
          <a:p>
            <a:r>
              <a:rPr lang="en-US" sz="1600" b="1" dirty="0">
                <a:solidFill>
                  <a:srgbClr val="000000"/>
                </a:solidFill>
              </a:rPr>
              <a:t>SAR Amplitude Mosaic (AMP)</a:t>
            </a:r>
          </a:p>
        </p:txBody>
      </p:sp>
      <p:pic>
        <p:nvPicPr>
          <p:cNvPr id="20" name="Content Placeholder 47">
            <a:extLst>
              <a:ext uri="{FF2B5EF4-FFF2-40B4-BE49-F238E27FC236}">
                <a16:creationId xmlns:a16="http://schemas.microsoft.com/office/drawing/2014/main" id="{C723A079-09DC-4FE6-A21C-2CE6648106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0800" y="1291313"/>
            <a:ext cx="5029200" cy="5029200"/>
          </a:xfrm>
          <a:prstGeom prst="rect">
            <a:avLst/>
          </a:prstGeom>
          <a:ln w="3175">
            <a:solidFill>
              <a:srgbClr val="000000"/>
            </a:solidFill>
          </a:ln>
        </p:spPr>
      </p:pic>
      <p:sp>
        <p:nvSpPr>
          <p:cNvPr id="24" name="TextBox 23">
            <a:extLst>
              <a:ext uri="{FF2B5EF4-FFF2-40B4-BE49-F238E27FC236}">
                <a16:creationId xmlns:a16="http://schemas.microsoft.com/office/drawing/2014/main" id="{7F27E423-C724-463F-8DB7-DAA9C5B8AB6E}"/>
              </a:ext>
            </a:extLst>
          </p:cNvPr>
          <p:cNvSpPr txBox="1"/>
          <p:nvPr/>
        </p:nvSpPr>
        <p:spPr>
          <a:xfrm>
            <a:off x="6932419" y="5902236"/>
            <a:ext cx="498855" cy="338554"/>
          </a:xfrm>
          <a:prstGeom prst="rect">
            <a:avLst/>
          </a:prstGeom>
          <a:noFill/>
        </p:spPr>
        <p:txBody>
          <a:bodyPr wrap="none" rtlCol="0">
            <a:spAutoFit/>
          </a:bodyPr>
          <a:lstStyle/>
          <a:p>
            <a:r>
              <a:rPr lang="en-US" sz="1600" dirty="0">
                <a:solidFill>
                  <a:srgbClr val="000000"/>
                </a:solidFill>
              </a:rPr>
              <a:t>0 m</a:t>
            </a:r>
          </a:p>
        </p:txBody>
      </p:sp>
      <p:sp>
        <p:nvSpPr>
          <p:cNvPr id="25" name="TextBox 24">
            <a:extLst>
              <a:ext uri="{FF2B5EF4-FFF2-40B4-BE49-F238E27FC236}">
                <a16:creationId xmlns:a16="http://schemas.microsoft.com/office/drawing/2014/main" id="{B56DDEAD-A929-4F85-ABBA-D3833D4FD3C3}"/>
              </a:ext>
            </a:extLst>
          </p:cNvPr>
          <p:cNvSpPr txBox="1"/>
          <p:nvPr/>
        </p:nvSpPr>
        <p:spPr>
          <a:xfrm>
            <a:off x="6932419" y="4101812"/>
            <a:ext cx="601447" cy="338554"/>
          </a:xfrm>
          <a:prstGeom prst="rect">
            <a:avLst/>
          </a:prstGeom>
          <a:noFill/>
        </p:spPr>
        <p:txBody>
          <a:bodyPr wrap="none" rtlCol="0">
            <a:spAutoFit/>
          </a:bodyPr>
          <a:lstStyle/>
          <a:p>
            <a:r>
              <a:rPr lang="en-US" sz="1600" dirty="0">
                <a:solidFill>
                  <a:srgbClr val="000000"/>
                </a:solidFill>
              </a:rPr>
              <a:t>5+ m</a:t>
            </a:r>
          </a:p>
        </p:txBody>
      </p:sp>
      <p:pic>
        <p:nvPicPr>
          <p:cNvPr id="27" name="Picture 26">
            <a:extLst>
              <a:ext uri="{FF2B5EF4-FFF2-40B4-BE49-F238E27FC236}">
                <a16:creationId xmlns:a16="http://schemas.microsoft.com/office/drawing/2014/main" id="{B3EC2420-331E-48DF-AFC4-B80E76D727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5800" y="1291313"/>
            <a:ext cx="5029200" cy="5029200"/>
          </a:xfrm>
          <a:prstGeom prst="rect">
            <a:avLst/>
          </a:prstGeom>
          <a:ln w="3175">
            <a:solidFill>
              <a:srgbClr val="000000"/>
            </a:solidFill>
          </a:ln>
        </p:spPr>
      </p:pic>
      <p:pic>
        <p:nvPicPr>
          <p:cNvPr id="4" name="Picture 3" descr="A picture containing flower, drawing&#10;&#10;Description automatically generated">
            <a:extLst>
              <a:ext uri="{FF2B5EF4-FFF2-40B4-BE49-F238E27FC236}">
                <a16:creationId xmlns:a16="http://schemas.microsoft.com/office/drawing/2014/main" id="{DF3AD92D-EF1E-4AFC-9C66-EB72622032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7703" y="4271090"/>
            <a:ext cx="316992" cy="1828800"/>
          </a:xfrm>
          <a:prstGeom prst="rect">
            <a:avLst/>
          </a:prstGeom>
        </p:spPr>
      </p:pic>
      <p:sp>
        <p:nvSpPr>
          <p:cNvPr id="5" name="TextBox 4">
            <a:extLst>
              <a:ext uri="{FF2B5EF4-FFF2-40B4-BE49-F238E27FC236}">
                <a16:creationId xmlns:a16="http://schemas.microsoft.com/office/drawing/2014/main" id="{3D680336-35AA-4ED0-8600-3AD3C1037B9E}"/>
              </a:ext>
            </a:extLst>
          </p:cNvPr>
          <p:cNvSpPr txBox="1"/>
          <p:nvPr/>
        </p:nvSpPr>
        <p:spPr>
          <a:xfrm>
            <a:off x="674578" y="1285754"/>
            <a:ext cx="646331" cy="276999"/>
          </a:xfrm>
          <a:prstGeom prst="rect">
            <a:avLst/>
          </a:prstGeom>
          <a:noFill/>
        </p:spPr>
        <p:txBody>
          <a:bodyPr wrap="none" tIns="0" bIns="0" rtlCol="0">
            <a:spAutoFit/>
          </a:bodyPr>
          <a:lstStyle/>
          <a:p>
            <a:r>
              <a:rPr lang="en-US" b="1" dirty="0">
                <a:solidFill>
                  <a:schemeClr val="bg1"/>
                </a:solidFill>
              </a:rPr>
              <a:t>TREx</a:t>
            </a:r>
          </a:p>
        </p:txBody>
      </p:sp>
      <p:sp>
        <p:nvSpPr>
          <p:cNvPr id="7" name="TextBox 6">
            <a:extLst>
              <a:ext uri="{FF2B5EF4-FFF2-40B4-BE49-F238E27FC236}">
                <a16:creationId xmlns:a16="http://schemas.microsoft.com/office/drawing/2014/main" id="{97AF70CD-FF89-4343-B207-867E0418CC43}"/>
              </a:ext>
            </a:extLst>
          </p:cNvPr>
          <p:cNvSpPr txBox="1"/>
          <p:nvPr/>
        </p:nvSpPr>
        <p:spPr>
          <a:xfrm>
            <a:off x="6399848" y="1285755"/>
            <a:ext cx="646331" cy="276999"/>
          </a:xfrm>
          <a:prstGeom prst="rect">
            <a:avLst/>
          </a:prstGeom>
          <a:noFill/>
        </p:spPr>
        <p:txBody>
          <a:bodyPr wrap="none" tIns="0" bIns="0" rtlCol="0">
            <a:spAutoFit/>
          </a:bodyPr>
          <a:lstStyle/>
          <a:p>
            <a:r>
              <a:rPr lang="en-US" b="1" dirty="0">
                <a:solidFill>
                  <a:srgbClr val="000000"/>
                </a:solidFill>
              </a:rPr>
              <a:t>TREx</a:t>
            </a:r>
          </a:p>
        </p:txBody>
      </p:sp>
    </p:spTree>
    <p:extLst>
      <p:ext uri="{BB962C8B-B14F-4D97-AF65-F5344CB8AC3E}">
        <p14:creationId xmlns:p14="http://schemas.microsoft.com/office/powerpoint/2010/main" val="29141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Shaded Relief Not the Whole Story… TDR Source/Error Metrics</a:t>
            </a:r>
          </a:p>
        </p:txBody>
      </p:sp>
      <p:sp>
        <p:nvSpPr>
          <p:cNvPr id="28" name="Rectangle 27">
            <a:extLst>
              <a:ext uri="{FF2B5EF4-FFF2-40B4-BE49-F238E27FC236}">
                <a16:creationId xmlns:a16="http://schemas.microsoft.com/office/drawing/2014/main" id="{CCCDF651-8EF3-4ACA-95B9-8AC137FC2ECD}"/>
              </a:ext>
            </a:extLst>
          </p:cNvPr>
          <p:cNvSpPr/>
          <p:nvPr/>
        </p:nvSpPr>
        <p:spPr>
          <a:xfrm>
            <a:off x="9796023" y="6272059"/>
            <a:ext cx="1704313" cy="276999"/>
          </a:xfrm>
          <a:prstGeom prst="rect">
            <a:avLst/>
          </a:prstGeom>
        </p:spPr>
        <p:txBody>
          <a:bodyPr wrap="none">
            <a:spAutoFit/>
          </a:bodyPr>
          <a:lstStyle/>
          <a:p>
            <a:pPr algn="r"/>
            <a:r>
              <a:rPr lang="en-US" sz="1200" i="1" dirty="0"/>
              <a:t>graphic is UNCLASSIFIED</a:t>
            </a:r>
          </a:p>
        </p:txBody>
      </p:sp>
      <p:sp>
        <p:nvSpPr>
          <p:cNvPr id="30" name="Rectangle 29">
            <a:extLst>
              <a:ext uri="{FF2B5EF4-FFF2-40B4-BE49-F238E27FC236}">
                <a16:creationId xmlns:a16="http://schemas.microsoft.com/office/drawing/2014/main" id="{8491BE15-8B51-4241-8DB3-1C2CB9202EBC}"/>
              </a:ext>
            </a:extLst>
          </p:cNvPr>
          <p:cNvSpPr/>
          <p:nvPr/>
        </p:nvSpPr>
        <p:spPr>
          <a:xfrm>
            <a:off x="4068765" y="6272058"/>
            <a:ext cx="1704313" cy="276999"/>
          </a:xfrm>
          <a:prstGeom prst="rect">
            <a:avLst/>
          </a:prstGeom>
        </p:spPr>
        <p:txBody>
          <a:bodyPr wrap="none">
            <a:spAutoFit/>
          </a:bodyPr>
          <a:lstStyle/>
          <a:p>
            <a:pPr algn="r"/>
            <a:r>
              <a:rPr lang="en-US" sz="1200" i="1" dirty="0"/>
              <a:t>graphic is UNCLASSIFIED</a:t>
            </a:r>
          </a:p>
        </p:txBody>
      </p:sp>
      <p:sp>
        <p:nvSpPr>
          <p:cNvPr id="31" name="TextBox 30">
            <a:extLst>
              <a:ext uri="{FF2B5EF4-FFF2-40B4-BE49-F238E27FC236}">
                <a16:creationId xmlns:a16="http://schemas.microsoft.com/office/drawing/2014/main" id="{846EC7D7-33AF-4F54-B452-EB991D37565C}"/>
              </a:ext>
            </a:extLst>
          </p:cNvPr>
          <p:cNvSpPr txBox="1"/>
          <p:nvPr/>
        </p:nvSpPr>
        <p:spPr>
          <a:xfrm>
            <a:off x="6381564" y="6329273"/>
            <a:ext cx="2766527" cy="246221"/>
          </a:xfrm>
          <a:prstGeom prst="rect">
            <a:avLst/>
          </a:prstGeom>
          <a:noFill/>
        </p:spPr>
        <p:txBody>
          <a:bodyPr wrap="none" tIns="0" bIns="0" rtlCol="0">
            <a:spAutoFit/>
          </a:bodyPr>
          <a:lstStyle/>
          <a:p>
            <a:r>
              <a:rPr lang="en-US" sz="1600" b="1" dirty="0">
                <a:solidFill>
                  <a:srgbClr val="000000"/>
                </a:solidFill>
              </a:rPr>
              <a:t>Water Indication Mask (WAM)</a:t>
            </a:r>
          </a:p>
        </p:txBody>
      </p:sp>
      <p:sp>
        <p:nvSpPr>
          <p:cNvPr id="33" name="TextBox 32">
            <a:extLst>
              <a:ext uri="{FF2B5EF4-FFF2-40B4-BE49-F238E27FC236}">
                <a16:creationId xmlns:a16="http://schemas.microsoft.com/office/drawing/2014/main" id="{424FD1CC-B5BB-4ED2-B2A1-D89DB643775E}"/>
              </a:ext>
            </a:extLst>
          </p:cNvPr>
          <p:cNvSpPr txBox="1"/>
          <p:nvPr/>
        </p:nvSpPr>
        <p:spPr>
          <a:xfrm>
            <a:off x="685800" y="6324416"/>
            <a:ext cx="1948226" cy="246221"/>
          </a:xfrm>
          <a:prstGeom prst="rect">
            <a:avLst/>
          </a:prstGeom>
          <a:noFill/>
        </p:spPr>
        <p:txBody>
          <a:bodyPr wrap="none" tIns="0" bIns="0" rtlCol="0">
            <a:spAutoFit/>
          </a:bodyPr>
          <a:lstStyle/>
          <a:p>
            <a:r>
              <a:rPr lang="en-US" sz="1600" b="1" dirty="0">
                <a:solidFill>
                  <a:srgbClr val="000000"/>
                </a:solidFill>
              </a:rPr>
              <a:t>Coverage Map (COV)</a:t>
            </a:r>
          </a:p>
        </p:txBody>
      </p:sp>
      <p:pic>
        <p:nvPicPr>
          <p:cNvPr id="20" name="Content Placeholder 47">
            <a:extLst>
              <a:ext uri="{FF2B5EF4-FFF2-40B4-BE49-F238E27FC236}">
                <a16:creationId xmlns:a16="http://schemas.microsoft.com/office/drawing/2014/main" id="{C723A079-09DC-4FE6-A21C-2CE6648106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00800" y="1291313"/>
            <a:ext cx="5029200" cy="5029200"/>
          </a:xfrm>
          <a:prstGeom prst="rect">
            <a:avLst/>
          </a:prstGeom>
          <a:ln w="3175">
            <a:solidFill>
              <a:srgbClr val="000000"/>
            </a:solidFill>
          </a:ln>
        </p:spPr>
      </p:pic>
      <p:pic>
        <p:nvPicPr>
          <p:cNvPr id="27" name="Picture 26">
            <a:extLst>
              <a:ext uri="{FF2B5EF4-FFF2-40B4-BE49-F238E27FC236}">
                <a16:creationId xmlns:a16="http://schemas.microsoft.com/office/drawing/2014/main" id="{B3EC2420-331E-48DF-AFC4-B80E76D727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5800" y="1291313"/>
            <a:ext cx="5029200" cy="5029200"/>
          </a:xfrm>
          <a:prstGeom prst="rect">
            <a:avLst/>
          </a:prstGeom>
          <a:ln w="3175">
            <a:solidFill>
              <a:srgbClr val="000000"/>
            </a:solidFill>
          </a:ln>
        </p:spPr>
      </p:pic>
      <p:grpSp>
        <p:nvGrpSpPr>
          <p:cNvPr id="7" name="Group 6">
            <a:extLst>
              <a:ext uri="{FF2B5EF4-FFF2-40B4-BE49-F238E27FC236}">
                <a16:creationId xmlns:a16="http://schemas.microsoft.com/office/drawing/2014/main" id="{01F5B1A5-7004-4011-9367-788F1580BA94}"/>
              </a:ext>
            </a:extLst>
          </p:cNvPr>
          <p:cNvGrpSpPr/>
          <p:nvPr/>
        </p:nvGrpSpPr>
        <p:grpSpPr>
          <a:xfrm>
            <a:off x="897871" y="4231504"/>
            <a:ext cx="716676" cy="1862048"/>
            <a:chOff x="897871" y="4231504"/>
            <a:chExt cx="716676" cy="1862048"/>
          </a:xfrm>
        </p:grpSpPr>
        <p:pic>
          <p:nvPicPr>
            <p:cNvPr id="32" name="Picture 31">
              <a:extLst>
                <a:ext uri="{FF2B5EF4-FFF2-40B4-BE49-F238E27FC236}">
                  <a16:creationId xmlns:a16="http://schemas.microsoft.com/office/drawing/2014/main" id="{9227029C-59C1-4B94-9D0C-A486C4B37EF0}"/>
                </a:ext>
              </a:extLst>
            </p:cNvPr>
            <p:cNvPicPr>
              <a:picLocks/>
            </p:cNvPicPr>
            <p:nvPr/>
          </p:nvPicPr>
          <p:blipFill>
            <a:blip r:embed="rId4"/>
            <a:stretch>
              <a:fillRect/>
            </a:stretch>
          </p:blipFill>
          <p:spPr>
            <a:xfrm>
              <a:off x="897871" y="4248128"/>
              <a:ext cx="320040" cy="1828800"/>
            </a:xfrm>
            <a:prstGeom prst="rect">
              <a:avLst/>
            </a:prstGeom>
          </p:spPr>
        </p:pic>
        <p:sp>
          <p:nvSpPr>
            <p:cNvPr id="5" name="TextBox 4">
              <a:extLst>
                <a:ext uri="{FF2B5EF4-FFF2-40B4-BE49-F238E27FC236}">
                  <a16:creationId xmlns:a16="http://schemas.microsoft.com/office/drawing/2014/main" id="{1CA2F9CF-1928-4078-B14C-FAC33ACB3150}"/>
                </a:ext>
              </a:extLst>
            </p:cNvPr>
            <p:cNvSpPr txBox="1"/>
            <p:nvPr/>
          </p:nvSpPr>
          <p:spPr>
            <a:xfrm>
              <a:off x="1215079" y="4231504"/>
              <a:ext cx="399468" cy="1862048"/>
            </a:xfrm>
            <a:prstGeom prst="rect">
              <a:avLst/>
            </a:prstGeom>
            <a:noFill/>
          </p:spPr>
          <p:txBody>
            <a:bodyPr wrap="none" tIns="0" bIns="0" rtlCol="0">
              <a:spAutoFit/>
            </a:bodyPr>
            <a:lstStyle/>
            <a:p>
              <a:r>
                <a:rPr lang="en-US" sz="1100" b="1" dirty="0">
                  <a:solidFill>
                    <a:srgbClr val="000000"/>
                  </a:solidFill>
                </a:rPr>
                <a:t>1</a:t>
              </a:r>
            </a:p>
            <a:p>
              <a:r>
                <a:rPr lang="en-US" sz="1100" b="1" dirty="0">
                  <a:solidFill>
                    <a:srgbClr val="000000"/>
                  </a:solidFill>
                </a:rPr>
                <a:t>2</a:t>
              </a:r>
            </a:p>
            <a:p>
              <a:r>
                <a:rPr lang="en-US" sz="1100" b="1" dirty="0">
                  <a:solidFill>
                    <a:srgbClr val="000000"/>
                  </a:solidFill>
                </a:rPr>
                <a:t>3</a:t>
              </a:r>
            </a:p>
            <a:p>
              <a:r>
                <a:rPr lang="en-US" sz="1100" b="1" dirty="0">
                  <a:solidFill>
                    <a:srgbClr val="000000"/>
                  </a:solidFill>
                </a:rPr>
                <a:t>4</a:t>
              </a:r>
            </a:p>
            <a:p>
              <a:r>
                <a:rPr lang="en-US" sz="1100" b="1" dirty="0">
                  <a:solidFill>
                    <a:srgbClr val="000000"/>
                  </a:solidFill>
                </a:rPr>
                <a:t>5</a:t>
              </a:r>
            </a:p>
            <a:p>
              <a:r>
                <a:rPr lang="en-US" sz="1100" b="1" dirty="0">
                  <a:solidFill>
                    <a:srgbClr val="000000"/>
                  </a:solidFill>
                </a:rPr>
                <a:t>6</a:t>
              </a:r>
            </a:p>
            <a:p>
              <a:r>
                <a:rPr lang="en-US" sz="1100" b="1" dirty="0">
                  <a:solidFill>
                    <a:srgbClr val="000000"/>
                  </a:solidFill>
                </a:rPr>
                <a:t>7</a:t>
              </a:r>
            </a:p>
            <a:p>
              <a:r>
                <a:rPr lang="en-US" sz="1100" b="1" dirty="0">
                  <a:solidFill>
                    <a:srgbClr val="000000"/>
                  </a:solidFill>
                </a:rPr>
                <a:t>8</a:t>
              </a:r>
            </a:p>
            <a:p>
              <a:r>
                <a:rPr lang="en-US" sz="1100" b="1" dirty="0">
                  <a:solidFill>
                    <a:srgbClr val="000000"/>
                  </a:solidFill>
                </a:rPr>
                <a:t>9</a:t>
              </a:r>
            </a:p>
            <a:p>
              <a:r>
                <a:rPr lang="en-US" sz="1100" b="1" dirty="0">
                  <a:solidFill>
                    <a:srgbClr val="000000"/>
                  </a:solidFill>
                </a:rPr>
                <a:t>10</a:t>
              </a:r>
            </a:p>
            <a:p>
              <a:r>
                <a:rPr lang="en-US" sz="1100" b="1" dirty="0">
                  <a:solidFill>
                    <a:srgbClr val="000000"/>
                  </a:solidFill>
                </a:rPr>
                <a:t>11+</a:t>
              </a:r>
            </a:p>
          </p:txBody>
        </p:sp>
      </p:grpSp>
      <p:grpSp>
        <p:nvGrpSpPr>
          <p:cNvPr id="13" name="Group 12">
            <a:extLst>
              <a:ext uri="{FF2B5EF4-FFF2-40B4-BE49-F238E27FC236}">
                <a16:creationId xmlns:a16="http://schemas.microsoft.com/office/drawing/2014/main" id="{A887A7F6-384A-4F44-8D12-D3BF6E332B36}"/>
              </a:ext>
            </a:extLst>
          </p:cNvPr>
          <p:cNvGrpSpPr/>
          <p:nvPr/>
        </p:nvGrpSpPr>
        <p:grpSpPr>
          <a:xfrm>
            <a:off x="6594654" y="4279849"/>
            <a:ext cx="1216740" cy="1849847"/>
            <a:chOff x="6594654" y="4279849"/>
            <a:chExt cx="1216740" cy="1849847"/>
          </a:xfrm>
        </p:grpSpPr>
        <p:pic>
          <p:nvPicPr>
            <p:cNvPr id="11" name="Picture 10">
              <a:extLst>
                <a:ext uri="{FF2B5EF4-FFF2-40B4-BE49-F238E27FC236}">
                  <a16:creationId xmlns:a16="http://schemas.microsoft.com/office/drawing/2014/main" id="{4C138681-AFCA-4407-B23F-0E15AC20C554}"/>
                </a:ext>
              </a:extLst>
            </p:cNvPr>
            <p:cNvPicPr>
              <a:picLocks/>
            </p:cNvPicPr>
            <p:nvPr/>
          </p:nvPicPr>
          <p:blipFill>
            <a:blip r:embed="rId5"/>
            <a:stretch>
              <a:fillRect/>
            </a:stretch>
          </p:blipFill>
          <p:spPr>
            <a:xfrm>
              <a:off x="6594654" y="4279849"/>
              <a:ext cx="320040" cy="1828800"/>
            </a:xfrm>
            <a:prstGeom prst="rect">
              <a:avLst/>
            </a:prstGeom>
          </p:spPr>
        </p:pic>
        <p:sp>
          <p:nvSpPr>
            <p:cNvPr id="12" name="TextBox 11">
              <a:extLst>
                <a:ext uri="{FF2B5EF4-FFF2-40B4-BE49-F238E27FC236}">
                  <a16:creationId xmlns:a16="http://schemas.microsoft.com/office/drawing/2014/main" id="{9B4A8629-2DEF-42EE-BE6C-F950D8AFFD22}"/>
                </a:ext>
              </a:extLst>
            </p:cNvPr>
            <p:cNvSpPr txBox="1"/>
            <p:nvPr/>
          </p:nvSpPr>
          <p:spPr>
            <a:xfrm>
              <a:off x="6905461" y="4375370"/>
              <a:ext cx="905933" cy="1754326"/>
            </a:xfrm>
            <a:prstGeom prst="rect">
              <a:avLst/>
            </a:prstGeom>
            <a:noFill/>
          </p:spPr>
          <p:txBody>
            <a:bodyPr wrap="square" tIns="0" bIns="0" rtlCol="0">
              <a:spAutoFit/>
            </a:bodyPr>
            <a:lstStyle/>
            <a:p>
              <a:pPr>
                <a:spcAft>
                  <a:spcPts val="900"/>
                </a:spcAft>
              </a:pPr>
              <a:r>
                <a:rPr lang="en-US" sz="1100" b="1" dirty="0">
                  <a:solidFill>
                    <a:srgbClr val="000000"/>
                  </a:solidFill>
                </a:rPr>
                <a:t>Valid DEM</a:t>
              </a:r>
            </a:p>
            <a:p>
              <a:pPr>
                <a:spcAft>
                  <a:spcPts val="300"/>
                </a:spcAft>
              </a:pPr>
              <a:r>
                <a:rPr lang="en-US" sz="1100" b="1" dirty="0">
                  <a:solidFill>
                    <a:srgbClr val="000000"/>
                  </a:solidFill>
                </a:rPr>
                <a:t>No WAM Processing</a:t>
              </a:r>
            </a:p>
            <a:p>
              <a:pPr>
                <a:spcAft>
                  <a:spcPts val="300"/>
                </a:spcAft>
              </a:pPr>
              <a:r>
                <a:rPr lang="en-US" sz="1100" b="1" dirty="0">
                  <a:solidFill>
                    <a:srgbClr val="000000"/>
                  </a:solidFill>
                </a:rPr>
                <a:t>AMP – 15dB low</a:t>
              </a:r>
            </a:p>
            <a:p>
              <a:pPr>
                <a:spcAft>
                  <a:spcPts val="300"/>
                </a:spcAft>
              </a:pPr>
              <a:r>
                <a:rPr lang="en-US" sz="1100" b="1" dirty="0">
                  <a:solidFill>
                    <a:srgbClr val="000000"/>
                  </a:solidFill>
                </a:rPr>
                <a:t>AMP – 18dB low</a:t>
              </a:r>
            </a:p>
            <a:p>
              <a:pPr>
                <a:spcAft>
                  <a:spcPts val="300"/>
                </a:spcAft>
              </a:pPr>
              <a:r>
                <a:rPr lang="en-US" sz="1100" b="1" dirty="0">
                  <a:solidFill>
                    <a:srgbClr val="000000"/>
                  </a:solidFill>
                </a:rPr>
                <a:t>COH Thresh low</a:t>
              </a:r>
            </a:p>
          </p:txBody>
        </p:sp>
      </p:grpSp>
      <p:sp>
        <p:nvSpPr>
          <p:cNvPr id="14" name="TextBox 13">
            <a:extLst>
              <a:ext uri="{FF2B5EF4-FFF2-40B4-BE49-F238E27FC236}">
                <a16:creationId xmlns:a16="http://schemas.microsoft.com/office/drawing/2014/main" id="{907EA950-958A-4F45-B74A-B33C5877C514}"/>
              </a:ext>
            </a:extLst>
          </p:cNvPr>
          <p:cNvSpPr txBox="1"/>
          <p:nvPr/>
        </p:nvSpPr>
        <p:spPr>
          <a:xfrm>
            <a:off x="674578" y="1285754"/>
            <a:ext cx="646331" cy="276999"/>
          </a:xfrm>
          <a:prstGeom prst="rect">
            <a:avLst/>
          </a:prstGeom>
          <a:noFill/>
        </p:spPr>
        <p:txBody>
          <a:bodyPr wrap="none" tIns="0" bIns="0" rtlCol="0">
            <a:spAutoFit/>
          </a:bodyPr>
          <a:lstStyle/>
          <a:p>
            <a:r>
              <a:rPr lang="en-US" b="1" dirty="0">
                <a:solidFill>
                  <a:srgbClr val="000000"/>
                </a:solidFill>
              </a:rPr>
              <a:t>TREx</a:t>
            </a:r>
          </a:p>
        </p:txBody>
      </p:sp>
      <p:sp>
        <p:nvSpPr>
          <p:cNvPr id="15" name="TextBox 14">
            <a:extLst>
              <a:ext uri="{FF2B5EF4-FFF2-40B4-BE49-F238E27FC236}">
                <a16:creationId xmlns:a16="http://schemas.microsoft.com/office/drawing/2014/main" id="{E0E1EE4A-705A-4C06-8900-1DF9EFAC1692}"/>
              </a:ext>
            </a:extLst>
          </p:cNvPr>
          <p:cNvSpPr txBox="1"/>
          <p:nvPr/>
        </p:nvSpPr>
        <p:spPr>
          <a:xfrm>
            <a:off x="6399848" y="1285755"/>
            <a:ext cx="646331" cy="276999"/>
          </a:xfrm>
          <a:prstGeom prst="rect">
            <a:avLst/>
          </a:prstGeom>
          <a:noFill/>
        </p:spPr>
        <p:txBody>
          <a:bodyPr wrap="none" tIns="0" bIns="0" rtlCol="0">
            <a:spAutoFit/>
          </a:bodyPr>
          <a:lstStyle/>
          <a:p>
            <a:r>
              <a:rPr lang="en-US" b="1" dirty="0">
                <a:solidFill>
                  <a:schemeClr val="bg1"/>
                </a:solidFill>
              </a:rPr>
              <a:t>TREx</a:t>
            </a:r>
          </a:p>
        </p:txBody>
      </p:sp>
    </p:spTree>
    <p:extLst>
      <p:ext uri="{BB962C8B-B14F-4D97-AF65-F5344CB8AC3E}">
        <p14:creationId xmlns:p14="http://schemas.microsoft.com/office/powerpoint/2010/main" val="243811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5699D-F93B-428E-BA90-285A7D4EBAF5}"/>
              </a:ext>
            </a:extLst>
          </p:cNvPr>
          <p:cNvPicPr>
            <a:picLocks noChangeAspect="1"/>
          </p:cNvPicPr>
          <p:nvPr/>
        </p:nvPicPr>
        <p:blipFill>
          <a:blip r:embed="rId3"/>
          <a:stretch>
            <a:fillRect/>
          </a:stretch>
        </p:blipFill>
        <p:spPr>
          <a:xfrm>
            <a:off x="1694926" y="1130012"/>
            <a:ext cx="8802148" cy="5486400"/>
          </a:xfrm>
          <a:prstGeom prst="rect">
            <a:avLst/>
          </a:prstGeom>
        </p:spPr>
      </p:pic>
      <p:sp>
        <p:nvSpPr>
          <p:cNvPr id="9" name="Text Placeholder 8">
            <a:extLst>
              <a:ext uri="{FF2B5EF4-FFF2-40B4-BE49-F238E27FC236}">
                <a16:creationId xmlns:a16="http://schemas.microsoft.com/office/drawing/2014/main" id="{6469517E-290E-4869-9346-4E15D295AA51}"/>
              </a:ext>
            </a:extLst>
          </p:cNvPr>
          <p:cNvSpPr>
            <a:spLocks noGrp="1"/>
          </p:cNvSpPr>
          <p:nvPr>
            <p:ph type="body" sz="quarter" idx="15"/>
          </p:nvPr>
        </p:nvSpPr>
        <p:spPr/>
        <p:txBody>
          <a:bodyPr>
            <a:normAutofit fontScale="85000" lnSpcReduction="20000"/>
          </a:bodyPr>
          <a:lstStyle/>
          <a:p>
            <a:r>
              <a:rPr lang="en-US" dirty="0"/>
              <a:t>UNCLASSIFIED</a:t>
            </a:r>
          </a:p>
        </p:txBody>
      </p:sp>
      <p:sp>
        <p:nvSpPr>
          <p:cNvPr id="10" name="Text Placeholder 9">
            <a:extLst>
              <a:ext uri="{FF2B5EF4-FFF2-40B4-BE49-F238E27FC236}">
                <a16:creationId xmlns:a16="http://schemas.microsoft.com/office/drawing/2014/main" id="{0FE78938-73A2-44E7-AF7A-FA125BF5EC3F}"/>
              </a:ext>
            </a:extLst>
          </p:cNvPr>
          <p:cNvSpPr>
            <a:spLocks noGrp="1"/>
          </p:cNvSpPr>
          <p:nvPr>
            <p:ph type="body" sz="quarter" idx="16"/>
          </p:nvPr>
        </p:nvSpPr>
        <p:spPr/>
        <p:txBody>
          <a:bodyPr>
            <a:normAutofit fontScale="85000" lnSpcReduction="20000"/>
          </a:bodyPr>
          <a:lstStyle/>
          <a:p>
            <a:r>
              <a:rPr lang="en-US" dirty="0"/>
              <a:t>UNCLASSIFIED</a:t>
            </a:r>
          </a:p>
        </p:txBody>
      </p:sp>
      <p:sp>
        <p:nvSpPr>
          <p:cNvPr id="6" name="Title 5">
            <a:extLst>
              <a:ext uri="{FF2B5EF4-FFF2-40B4-BE49-F238E27FC236}">
                <a16:creationId xmlns:a16="http://schemas.microsoft.com/office/drawing/2014/main" id="{B340A5AF-A7BB-4838-861D-B800668A7DCB}"/>
              </a:ext>
            </a:extLst>
          </p:cNvPr>
          <p:cNvSpPr>
            <a:spLocks noGrp="1"/>
          </p:cNvSpPr>
          <p:nvPr>
            <p:ph type="title" idx="4294967295"/>
          </p:nvPr>
        </p:nvSpPr>
        <p:spPr>
          <a:xfrm>
            <a:off x="612648" y="274638"/>
            <a:ext cx="10972800" cy="1143000"/>
          </a:xfrm>
        </p:spPr>
        <p:txBody>
          <a:bodyPr/>
          <a:lstStyle/>
          <a:p>
            <a:r>
              <a:rPr lang="en-US" dirty="0"/>
              <a:t>Multiple Thumbnails: TDF Template</a:t>
            </a:r>
          </a:p>
        </p:txBody>
      </p:sp>
      <p:sp>
        <p:nvSpPr>
          <p:cNvPr id="28" name="Rectangle 27">
            <a:extLst>
              <a:ext uri="{FF2B5EF4-FFF2-40B4-BE49-F238E27FC236}">
                <a16:creationId xmlns:a16="http://schemas.microsoft.com/office/drawing/2014/main" id="{CCCDF651-8EF3-4ACA-95B9-8AC137FC2ECD}"/>
              </a:ext>
            </a:extLst>
          </p:cNvPr>
          <p:cNvSpPr/>
          <p:nvPr/>
        </p:nvSpPr>
        <p:spPr>
          <a:xfrm>
            <a:off x="1694926" y="6556699"/>
            <a:ext cx="1704313" cy="276999"/>
          </a:xfrm>
          <a:prstGeom prst="rect">
            <a:avLst/>
          </a:prstGeom>
        </p:spPr>
        <p:txBody>
          <a:bodyPr wrap="none">
            <a:spAutoFit/>
          </a:bodyPr>
          <a:lstStyle/>
          <a:p>
            <a:pPr algn="r"/>
            <a:r>
              <a:rPr lang="en-US" sz="1200" i="1" dirty="0"/>
              <a:t>graphic is UNCLASSIFIED</a:t>
            </a:r>
          </a:p>
        </p:txBody>
      </p:sp>
      <p:sp>
        <p:nvSpPr>
          <p:cNvPr id="31" name="TextBox 30">
            <a:extLst>
              <a:ext uri="{FF2B5EF4-FFF2-40B4-BE49-F238E27FC236}">
                <a16:creationId xmlns:a16="http://schemas.microsoft.com/office/drawing/2014/main" id="{846EC7D7-33AF-4F54-B452-EB991D37565C}"/>
              </a:ext>
            </a:extLst>
          </p:cNvPr>
          <p:cNvSpPr txBox="1"/>
          <p:nvPr/>
        </p:nvSpPr>
        <p:spPr>
          <a:xfrm>
            <a:off x="4175761" y="6296617"/>
            <a:ext cx="6462303" cy="492443"/>
          </a:xfrm>
          <a:prstGeom prst="rect">
            <a:avLst/>
          </a:prstGeom>
          <a:noFill/>
        </p:spPr>
        <p:txBody>
          <a:bodyPr wrap="square" tIns="0" bIns="0" rtlCol="0">
            <a:spAutoFit/>
          </a:bodyPr>
          <a:lstStyle/>
          <a:p>
            <a:r>
              <a:rPr lang="en-US" sz="1600" b="1" dirty="0">
                <a:solidFill>
                  <a:srgbClr val="000000"/>
                </a:solidFill>
              </a:rPr>
              <a:t>6 images: shaded relief (DEM), height error (HEM), SAR amplitude (AMP), edit model (EDM), source data mask (SDM), and water body mask (WBM)</a:t>
            </a:r>
          </a:p>
        </p:txBody>
      </p:sp>
      <p:sp>
        <p:nvSpPr>
          <p:cNvPr id="21" name="Rectangle 20">
            <a:extLst>
              <a:ext uri="{FF2B5EF4-FFF2-40B4-BE49-F238E27FC236}">
                <a16:creationId xmlns:a16="http://schemas.microsoft.com/office/drawing/2014/main" id="{77357281-D3BF-4FDD-8D5C-6887C8DAFCB2}"/>
              </a:ext>
            </a:extLst>
          </p:cNvPr>
          <p:cNvSpPr/>
          <p:nvPr/>
        </p:nvSpPr>
        <p:spPr>
          <a:xfrm>
            <a:off x="1752600" y="5576214"/>
            <a:ext cx="2423160" cy="65694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19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theme/theme1.xml><?xml version="1.0" encoding="utf-8"?>
<a:theme xmlns:a="http://schemas.openxmlformats.org/drawingml/2006/main" name="NGA Theme 2016">
  <a:themeElements>
    <a:clrScheme name="NGA Branding">
      <a:dk1>
        <a:srgbClr val="414042"/>
      </a:dk1>
      <a:lt1>
        <a:sysClr val="window" lastClr="FFFFFF"/>
      </a:lt1>
      <a:dk2>
        <a:srgbClr val="192F43"/>
      </a:dk2>
      <a:lt2>
        <a:srgbClr val="D8D8D8"/>
      </a:lt2>
      <a:accent1>
        <a:srgbClr val="1E4D7C"/>
      </a:accent1>
      <a:accent2>
        <a:srgbClr val="37A5AC"/>
      </a:accent2>
      <a:accent3>
        <a:srgbClr val="80C2D4"/>
      </a:accent3>
      <a:accent4>
        <a:srgbClr val="089247"/>
      </a:accent4>
      <a:accent5>
        <a:srgbClr val="8DC63F"/>
      </a:accent5>
      <a:accent6>
        <a:srgbClr val="464646"/>
      </a:accent6>
      <a:hlink>
        <a:srgbClr val="414042"/>
      </a:hlink>
      <a:folHlink>
        <a:srgbClr val="1E4D7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7524786A-B5DA-4637-8A06-6061E06CC0CE}" vid="{2F1D83DE-D1D5-43E2-A51B-1E67F79A3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19F0306B5A9D47BF05A66BB5EA13FD" ma:contentTypeVersion="0" ma:contentTypeDescription="Create a new document." ma:contentTypeScope="" ma:versionID="e7ac6cf923236ac0652eeda642aac9af">
  <xsd:schema xmlns:xsd="http://www.w3.org/2001/XMLSchema" xmlns:xs="http://www.w3.org/2001/XMLSchema" xmlns:p="http://schemas.microsoft.com/office/2006/metadata/properties" targetNamespace="http://schemas.microsoft.com/office/2006/metadata/properties" ma:root="true" ma:fieldsID="bf6568f0824bbdc6af8ffbed314c0fb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Headlin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2007F-3C7B-47FB-AA62-5416A8E673E4}">
  <ds:schemaRefs>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12381128-9BD2-46DF-A8F9-036A747833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D5C8FA9E-1451-484C-9DC6-719230C0AF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16_9_Template</Template>
  <TotalTime>12678</TotalTime>
  <Words>3872</Words>
  <Application>Microsoft Office PowerPoint</Application>
  <PresentationFormat>Widescreen</PresentationFormat>
  <Paragraphs>566</Paragraphs>
  <Slides>39</Slides>
  <Notes>27</Notes>
  <HiddenSlides>5</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8" baseType="lpstr">
      <vt:lpstr>Arial</vt:lpstr>
      <vt:lpstr>Calibri</vt:lpstr>
      <vt:lpstr>Cambria Math</vt:lpstr>
      <vt:lpstr>Consolas</vt:lpstr>
      <vt:lpstr>Franklin Gothic Book</vt:lpstr>
      <vt:lpstr>Franklin Gothic Medium Cond</vt:lpstr>
      <vt:lpstr>Wingdings</vt:lpstr>
      <vt:lpstr>NGA Theme 2016</vt:lpstr>
      <vt:lpstr>Image</vt:lpstr>
      <vt:lpstr>PowerPoint Presentation</vt:lpstr>
      <vt:lpstr>Introduction</vt:lpstr>
      <vt:lpstr>Why are Thumbnails Important?</vt:lpstr>
      <vt:lpstr>TanDEM-X Raw (TDR): Thumbnail Shows Quality Metrics Are Inaccurate</vt:lpstr>
      <vt:lpstr>TDR Thumbnails – South Taiwan (TDR_N22E120)</vt:lpstr>
      <vt:lpstr>TDR Thumbnails – South Taiwan (TDR_N22E120)</vt:lpstr>
      <vt:lpstr>Shaded Relief Not the Whole Story… TDR Source/Error Metrics</vt:lpstr>
      <vt:lpstr>Shaded Relief Not the Whole Story… TDR Source/Error Metrics</vt:lpstr>
      <vt:lpstr>Multiple Thumbnails: TDF Template</vt:lpstr>
      <vt:lpstr>Example XML Metadata Entry</vt:lpstr>
      <vt:lpstr>TanDEM-X Finished (TDF) – TREx Default Templates</vt:lpstr>
      <vt:lpstr>TanDEM-X Finished (TDF) – NGA Updates Hillshade, Terrain and Ocean</vt:lpstr>
      <vt:lpstr>Adjusted Z Factor for Hillshade and Shaded Relief</vt:lpstr>
      <vt:lpstr>Adjusted Z Factor for Hillshade and Shaded Relief</vt:lpstr>
      <vt:lpstr>Adjusted Z Factor for Hillshade and Shaded Relief</vt:lpstr>
      <vt:lpstr>Adjusted Z Factor for Hillshade and Shaded Relief</vt:lpstr>
      <vt:lpstr>Adjusted Z Factor for Hillshade and Shaded Relief</vt:lpstr>
      <vt:lpstr>Adjusted Z Factor for Hillshade and Shaded Relief</vt:lpstr>
      <vt:lpstr>GRiD Derived Raster Products – Potential Thumbnail Sources</vt:lpstr>
      <vt:lpstr>GRiD Export Product Options (In Development by PIES)</vt:lpstr>
      <vt:lpstr>GRiD Export Product Options (In Development by PIES)</vt:lpstr>
      <vt:lpstr>Why Use Transparency?</vt:lpstr>
      <vt:lpstr>Georeferenced Thumbnails in 2D and 3D for Rapid Analysis</vt:lpstr>
      <vt:lpstr>Georeferenced Thumbnails in 2D and 3D for Rapid Analysis</vt:lpstr>
      <vt:lpstr>Point Cloud Thumbnails</vt:lpstr>
      <vt:lpstr>Standard PC: Point Height Colors</vt:lpstr>
      <vt:lpstr>Standard PC: Point RGB Attributes (Orthophoto)</vt:lpstr>
      <vt:lpstr>Standard PC: Point Intensity</vt:lpstr>
      <vt:lpstr>Standard PC: Height Color &amp; Intensity</vt:lpstr>
      <vt:lpstr>Standard PC: Classification</vt:lpstr>
      <vt:lpstr>Extended PC: Shaded Classification</vt:lpstr>
      <vt:lpstr>Extended PC: Shaded Relief</vt:lpstr>
      <vt:lpstr>Extended PC: DSM Hillshade</vt:lpstr>
      <vt:lpstr>Extended PC: DTM Hillshade</vt:lpstr>
      <vt:lpstr>Extended PC: Slope</vt:lpstr>
      <vt:lpstr>Coming Soon: LE90 and CE90 from LAS and BPF Files</vt:lpstr>
      <vt:lpstr>Conclusion</vt:lpstr>
      <vt:lpstr>PowerPoint Presentation</vt:lpstr>
      <vt:lpstr>Abstract</vt:lpstr>
    </vt:vector>
  </TitlesOfParts>
  <Company>U.S. Government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Robeck Eric D NGA-SFNAC USA CIV</dc:creator>
  <cp:lastModifiedBy>Eric Robeck</cp:lastModifiedBy>
  <cp:revision>159</cp:revision>
  <dcterms:created xsi:type="dcterms:W3CDTF">2018-09-11T20:56:56Z</dcterms:created>
  <dcterms:modified xsi:type="dcterms:W3CDTF">2020-08-07T18:21:58Z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ACG_ClassType">
    <vt:lpwstr>USClassificationMarking</vt:lpwstr>
  </property>
  <property fmtid="{D5CDD505-2E9C-101B-9397-08002B2CF9AE}" pid="3" name="AACG_USAF_Derivatives">
    <vt:lpwstr>GEOINT CG - 140003(SECRET)</vt:lpwstr>
  </property>
  <property fmtid="{D5CDD505-2E9C-101B-9397-08002B2CF9AE}" pid="4" name="PortionWaiver">
    <vt:lpwstr/>
  </property>
  <property fmtid="{D5CDD505-2E9C-101B-9397-08002B2CF9AE}" pid="5" name="PortionLastUsed">
    <vt:lpwstr>(U)</vt:lpwstr>
  </property>
  <property fmtid="{D5CDD505-2E9C-101B-9397-08002B2CF9AE}" pid="6" name="AACG_DescMarkings">
    <vt:lpwstr/>
  </property>
  <property fmtid="{D5CDD505-2E9C-101B-9397-08002B2CF9AE}" pid="7" name="AACG_Footer">
    <vt:lpwstr>_x000d_SECRET</vt:lpwstr>
  </property>
  <property fmtid="{D5CDD505-2E9C-101B-9397-08002B2CF9AE}" pid="8" name="AACG_OFFICE_DLL">
    <vt:bool>true</vt:bool>
  </property>
  <property fmtid="{D5CDD505-2E9C-101B-9397-08002B2CF9AE}" pid="9" name="AACG_Created">
    <vt:bool>true</vt:bool>
  </property>
  <property fmtid="{D5CDD505-2E9C-101B-9397-08002B2CF9AE}" pid="10" name="AACG_SCI_Other">
    <vt:lpwstr/>
  </property>
  <property fmtid="{D5CDD505-2E9C-101B-9397-08002B2CF9AE}" pid="11" name="ContentTypeId">
    <vt:lpwstr>0x0101001219F0306B5A9D47BF05A66BB5EA13FD</vt:lpwstr>
  </property>
  <property fmtid="{D5CDD505-2E9C-101B-9397-08002B2CF9AE}" pid="12" name="AACG_Header">
    <vt:lpwstr>SECRET</vt:lpwstr>
  </property>
  <property fmtid="{D5CDD505-2E9C-101B-9397-08002B2CF9AE}" pid="13" name="AACG_ClassBlock">
    <vt:lpwstr>Classified By: 1075832-0_x000d_
Derived From: GEOINT CG dated 20100916_x000d_
Reason: _x000d_
Declassify On: 20401231</vt:lpwstr>
  </property>
  <property fmtid="{D5CDD505-2E9C-101B-9397-08002B2CF9AE}" pid="14" name="AACG_DeclOnList">
    <vt:lpwstr>GEOINT CG(25 Years)</vt:lpwstr>
  </property>
  <property fmtid="{D5CDD505-2E9C-101B-9397-08002B2CF9AE}" pid="15" name="AACG_NonInt_Other">
    <vt:lpwstr/>
  </property>
  <property fmtid="{D5CDD505-2E9C-101B-9397-08002B2CF9AE}" pid="16" name="AACG_AddMark">
    <vt:lpwstr/>
  </property>
  <property fmtid="{D5CDD505-2E9C-101B-9397-08002B2CF9AE}" pid="17" name="AACG_Dissem_Other">
    <vt:lpwstr/>
  </property>
</Properties>
</file>